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c5f4faeb3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15862ee824a6a"/>
  </p:sldMasterIdLst>
  <p:sldIdLst>
    <p:sldId xmlns:r="http://schemas.openxmlformats.org/officeDocument/2006/relationships" id="256" r:id="R0255ce6709204eb6"/>
    <p:sldId xmlns:r="http://schemas.openxmlformats.org/officeDocument/2006/relationships" id="257" r:id="R58348530dd87497d"/>
    <p:sldId xmlns:r="http://schemas.openxmlformats.org/officeDocument/2006/relationships" id="258" r:id="Ra1b0c64f80094f0d"/>
    <p:sldId xmlns:r="http://schemas.openxmlformats.org/officeDocument/2006/relationships" id="259" r:id="R9b140618c3e3466f"/>
    <p:sldId xmlns:r="http://schemas.openxmlformats.org/officeDocument/2006/relationships" id="260" r:id="R26db014feac74ffa"/>
    <p:sldId xmlns:r="http://schemas.openxmlformats.org/officeDocument/2006/relationships" id="261" r:id="R328e9ad853634a0d"/>
    <p:sldId xmlns:r="http://schemas.openxmlformats.org/officeDocument/2006/relationships" id="262" r:id="R78d833f9e210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15862ee824a6a" /><Relationship Type="http://schemas.openxmlformats.org/officeDocument/2006/relationships/slide" Target="/ppt/slides/slide1.xml" Id="R0255ce6709204eb6" /><Relationship Type="http://schemas.openxmlformats.org/officeDocument/2006/relationships/slide" Target="/ppt/slides/slide2.xml" Id="R58348530dd87497d" /><Relationship Type="http://schemas.openxmlformats.org/officeDocument/2006/relationships/slide" Target="/ppt/slides/slide3.xml" Id="Ra1b0c64f80094f0d" /><Relationship Type="http://schemas.openxmlformats.org/officeDocument/2006/relationships/slide" Target="/ppt/slides/slide4.xml" Id="R9b140618c3e3466f" /><Relationship Type="http://schemas.openxmlformats.org/officeDocument/2006/relationships/slide" Target="/ppt/slides/slide5.xml" Id="R26db014feac74ffa" /><Relationship Type="http://schemas.openxmlformats.org/officeDocument/2006/relationships/slide" Target="/ppt/slides/slide6.xml" Id="R328e9ad853634a0d" /><Relationship Type="http://schemas.openxmlformats.org/officeDocument/2006/relationships/slide" Target="/ppt/slides/slide7.xml" Id="R78d833f9e210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9d1e51104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137edbd24e3e" /><Relationship Type="http://schemas.openxmlformats.org/officeDocument/2006/relationships/theme" Target="/ppt/slideMasters/theme/theme1.xml" Id="R9a7648c2f899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1137edbd2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0bb9ffca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fab7817f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506ed98e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ec69fb748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5efdf85e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3d0d7ab7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ca948d3eb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TRÆLAND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TRÆLAND AS ble etablert [år] og holder til i Lindås.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5 081 335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TRÆLAND NILS-ARNE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Hundvin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5955 Lindås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TRÆLAND AS</a:t>
            </a:r>
          </a:p>
        </p:txBody>
      </p:sp>
    </p:spTree>
  </p:cSld>
  <p:clrMapOvr>
    <a:masterClrMapping xmlns:a="http://schemas.openxmlformats.org/drawingml/2006/main"/>
  </p:clrMapOvr>
</p:sld>
</file>