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9808c7785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5c555f3994b0a"/>
  </p:sldMasterIdLst>
  <p:sldIdLst>
    <p:sldId xmlns:r="http://schemas.openxmlformats.org/officeDocument/2006/relationships" id="256" r:id="Rb06dddf012514f62"/>
    <p:sldId xmlns:r="http://schemas.openxmlformats.org/officeDocument/2006/relationships" id="257" r:id="R526bc6b10c8d4cef"/>
    <p:sldId xmlns:r="http://schemas.openxmlformats.org/officeDocument/2006/relationships" id="258" r:id="R913f9afe87eb4e3f"/>
    <p:sldId xmlns:r="http://schemas.openxmlformats.org/officeDocument/2006/relationships" id="259" r:id="R2df5d9994f5e4500"/>
    <p:sldId xmlns:r="http://schemas.openxmlformats.org/officeDocument/2006/relationships" id="260" r:id="R12863e6909194a8d"/>
    <p:sldId xmlns:r="http://schemas.openxmlformats.org/officeDocument/2006/relationships" id="261" r:id="R28f541910e414d68"/>
    <p:sldId xmlns:r="http://schemas.openxmlformats.org/officeDocument/2006/relationships" id="262" r:id="R953fae0e490c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5c555f3994b0a" /><Relationship Type="http://schemas.openxmlformats.org/officeDocument/2006/relationships/slide" Target="/ppt/slides/slide1.xml" Id="Rb06dddf012514f62" /><Relationship Type="http://schemas.openxmlformats.org/officeDocument/2006/relationships/slide" Target="/ppt/slides/slide2.xml" Id="R526bc6b10c8d4cef" /><Relationship Type="http://schemas.openxmlformats.org/officeDocument/2006/relationships/slide" Target="/ppt/slides/slide3.xml" Id="R913f9afe87eb4e3f" /><Relationship Type="http://schemas.openxmlformats.org/officeDocument/2006/relationships/slide" Target="/ppt/slides/slide4.xml" Id="R2df5d9994f5e4500" /><Relationship Type="http://schemas.openxmlformats.org/officeDocument/2006/relationships/slide" Target="/ppt/slides/slide5.xml" Id="R12863e6909194a8d" /><Relationship Type="http://schemas.openxmlformats.org/officeDocument/2006/relationships/slide" Target="/ppt/slides/slide6.xml" Id="R28f541910e414d68" /><Relationship Type="http://schemas.openxmlformats.org/officeDocument/2006/relationships/slide" Target="/ppt/slides/slide7.xml" Id="R953fae0e490c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484bb8774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25fedb3bf4dc3" /><Relationship Type="http://schemas.openxmlformats.org/officeDocument/2006/relationships/theme" Target="/ppt/slideMasters/theme/theme1.xml" Id="R2ad8fc508782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25fedb3bf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7580f306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11ca5580e4c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f154a181445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cb11e3af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7316539d7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64878f7f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80155eef5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HOLBÆK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HOLBÆK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HOLBÆK RØR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HOLBÆK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HOLBÆK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HOLBÆK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25 457 753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−1 148 434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4 374 129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8 379 969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HOLBÆK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HOLBÆK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HOLBÆK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Brugs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917 732 000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HOLBÆK RØR AS</a:t>
            </a:r>
          </a:p>
        </p:txBody>
      </p:sp>
    </p:spTree>
  </p:cSld>
  <p:clrMapOvr>
    <a:masterClrMapping xmlns:a="http://schemas.openxmlformats.org/drawingml/2006/main"/>
  </p:clrMapOvr>
</p:sld>
</file>