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dbaade2b754d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66a2452074f26"/>
  </p:sldMasterIdLst>
  <p:sldIdLst>
    <p:sldId xmlns:r="http://schemas.openxmlformats.org/officeDocument/2006/relationships" id="256" r:id="Rb0f2fb5de551457f"/>
    <p:sldId xmlns:r="http://schemas.openxmlformats.org/officeDocument/2006/relationships" id="257" r:id="R0c349c662d994de2"/>
    <p:sldId xmlns:r="http://schemas.openxmlformats.org/officeDocument/2006/relationships" id="258" r:id="Rcdff09638c7f4fc9"/>
    <p:sldId xmlns:r="http://schemas.openxmlformats.org/officeDocument/2006/relationships" id="259" r:id="Rba2b1c46d93d465c"/>
    <p:sldId xmlns:r="http://schemas.openxmlformats.org/officeDocument/2006/relationships" id="260" r:id="R7215cc4b58404d54"/>
    <p:sldId xmlns:r="http://schemas.openxmlformats.org/officeDocument/2006/relationships" id="261" r:id="R7e7673c233a747fe"/>
    <p:sldId xmlns:r="http://schemas.openxmlformats.org/officeDocument/2006/relationships" id="262" r:id="Rc055b216da83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66a2452074f26" /><Relationship Type="http://schemas.openxmlformats.org/officeDocument/2006/relationships/slide" Target="/ppt/slides/slide1.xml" Id="Rb0f2fb5de551457f" /><Relationship Type="http://schemas.openxmlformats.org/officeDocument/2006/relationships/slide" Target="/ppt/slides/slide2.xml" Id="R0c349c662d994de2" /><Relationship Type="http://schemas.openxmlformats.org/officeDocument/2006/relationships/slide" Target="/ppt/slides/slide3.xml" Id="Rcdff09638c7f4fc9" /><Relationship Type="http://schemas.openxmlformats.org/officeDocument/2006/relationships/slide" Target="/ppt/slides/slide4.xml" Id="Rba2b1c46d93d465c" /><Relationship Type="http://schemas.openxmlformats.org/officeDocument/2006/relationships/slide" Target="/ppt/slides/slide5.xml" Id="R7215cc4b58404d54" /><Relationship Type="http://schemas.openxmlformats.org/officeDocument/2006/relationships/slide" Target="/ppt/slides/slide6.xml" Id="R7e7673c233a747fe" /><Relationship Type="http://schemas.openxmlformats.org/officeDocument/2006/relationships/slide" Target="/ppt/slides/slide7.xml" Id="Rc055b216da83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a094b1c1df4a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3212e35464229" /><Relationship Type="http://schemas.openxmlformats.org/officeDocument/2006/relationships/theme" Target="/ppt/slideMasters/theme/theme1.xml" Id="R836550f3b6764f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b3212e354642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c39497eac42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cd2cc61b14f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8cccd427d4b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91a2dfe2743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485ed2df741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80abf317341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b47e1d335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NORHEAT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NORHEAT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NORHEAT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NORHEAT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NORHEAT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NORHEAT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71 201 123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5 649 322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4 503 565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12 340 783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31 291 593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NORHEAT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SKYBERG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NORHEAT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Strandsagvegen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917 733 953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NORHEAT AS</a:t>
            </a:r>
          </a:p>
        </p:txBody>
      </p:sp>
    </p:spTree>
  </p:cSld>
  <p:clrMapOvr>
    <a:masterClrMapping xmlns:a="http://schemas.openxmlformats.org/drawingml/2006/main"/>
  </p:clrMapOvr>
</p:sld>
</file>