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88c4de9a534e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23fffab0b94007"/>
  </p:sldMasterIdLst>
  <p:sldIdLst>
    <p:sldId xmlns:r="http://schemas.openxmlformats.org/officeDocument/2006/relationships" id="256" r:id="R9d8bbdffdc754b52"/>
    <p:sldId xmlns:r="http://schemas.openxmlformats.org/officeDocument/2006/relationships" id="257" r:id="R2dbdd6de1c0141da"/>
    <p:sldId xmlns:r="http://schemas.openxmlformats.org/officeDocument/2006/relationships" id="258" r:id="Rd2f5adb239fe4c8d"/>
    <p:sldId xmlns:r="http://schemas.openxmlformats.org/officeDocument/2006/relationships" id="259" r:id="R9ef66ad004754e22"/>
    <p:sldId xmlns:r="http://schemas.openxmlformats.org/officeDocument/2006/relationships" id="260" r:id="Re1cafa1a65574891"/>
    <p:sldId xmlns:r="http://schemas.openxmlformats.org/officeDocument/2006/relationships" id="261" r:id="Rc6309a25041b45d5"/>
    <p:sldId xmlns:r="http://schemas.openxmlformats.org/officeDocument/2006/relationships" id="262" r:id="Rf6691eaf96ea45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23fffab0b94007" /><Relationship Type="http://schemas.openxmlformats.org/officeDocument/2006/relationships/slide" Target="/ppt/slides/slide1.xml" Id="R9d8bbdffdc754b52" /><Relationship Type="http://schemas.openxmlformats.org/officeDocument/2006/relationships/slide" Target="/ppt/slides/slide2.xml" Id="R2dbdd6de1c0141da" /><Relationship Type="http://schemas.openxmlformats.org/officeDocument/2006/relationships/slide" Target="/ppt/slides/slide3.xml" Id="Rd2f5adb239fe4c8d" /><Relationship Type="http://schemas.openxmlformats.org/officeDocument/2006/relationships/slide" Target="/ppt/slides/slide4.xml" Id="R9ef66ad004754e22" /><Relationship Type="http://schemas.openxmlformats.org/officeDocument/2006/relationships/slide" Target="/ppt/slides/slide5.xml" Id="Re1cafa1a65574891" /><Relationship Type="http://schemas.openxmlformats.org/officeDocument/2006/relationships/slide" Target="/ppt/slides/slide6.xml" Id="Rc6309a25041b45d5" /><Relationship Type="http://schemas.openxmlformats.org/officeDocument/2006/relationships/slide" Target="/ppt/slides/slide7.xml" Id="Rf6691eaf96ea45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2640e99e074a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d9ae4034c42e7" /><Relationship Type="http://schemas.openxmlformats.org/officeDocument/2006/relationships/theme" Target="/ppt/slideMasters/theme/theme1.xml" Id="Rb462c2b100cb46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7d9ae4034c42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d04dedf0e547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951c1517df46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733e33ef4c40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35344ee47c44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972ae10e474fb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9723d594cd44b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35d98350a04cf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VOJO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VOJO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VOJO AS ble etablert [år] og holder til i Eidsnes.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VOJO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VOJO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VOJO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−6 495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79 708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247 848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247 693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VOJO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JOHANNES VOLLE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VOJO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Solavågsvegen 175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6037 Eidsnes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917 739 633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VOJO AS</a:t>
            </a:r>
          </a:p>
        </p:txBody>
      </p:sp>
    </p:spTree>
  </p:cSld>
  <p:clrMapOvr>
    <a:masterClrMapping xmlns:a="http://schemas.openxmlformats.org/drawingml/2006/main"/>
  </p:clrMapOvr>
</p:sld>
</file>