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015a58d6e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a3f6d4ef74ea3"/>
  </p:sldMasterIdLst>
  <p:sldIdLst>
    <p:sldId xmlns:r="http://schemas.openxmlformats.org/officeDocument/2006/relationships" id="256" r:id="R23ae7460fec04c4c"/>
    <p:sldId xmlns:r="http://schemas.openxmlformats.org/officeDocument/2006/relationships" id="257" r:id="R972297cd748e4c9f"/>
    <p:sldId xmlns:r="http://schemas.openxmlformats.org/officeDocument/2006/relationships" id="258" r:id="Rc63a32c288e94ede"/>
    <p:sldId xmlns:r="http://schemas.openxmlformats.org/officeDocument/2006/relationships" id="259" r:id="Rb134959a39e84eb3"/>
    <p:sldId xmlns:r="http://schemas.openxmlformats.org/officeDocument/2006/relationships" id="260" r:id="Ra861b197ecd74fae"/>
    <p:sldId xmlns:r="http://schemas.openxmlformats.org/officeDocument/2006/relationships" id="261" r:id="R0fc07c6153014498"/>
    <p:sldId xmlns:r="http://schemas.openxmlformats.org/officeDocument/2006/relationships" id="262" r:id="R322290f83aa2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a3f6d4ef74ea3" /><Relationship Type="http://schemas.openxmlformats.org/officeDocument/2006/relationships/slide" Target="/ppt/slides/slide1.xml" Id="R23ae7460fec04c4c" /><Relationship Type="http://schemas.openxmlformats.org/officeDocument/2006/relationships/slide" Target="/ppt/slides/slide2.xml" Id="R972297cd748e4c9f" /><Relationship Type="http://schemas.openxmlformats.org/officeDocument/2006/relationships/slide" Target="/ppt/slides/slide3.xml" Id="Rc63a32c288e94ede" /><Relationship Type="http://schemas.openxmlformats.org/officeDocument/2006/relationships/slide" Target="/ppt/slides/slide4.xml" Id="Rb134959a39e84eb3" /><Relationship Type="http://schemas.openxmlformats.org/officeDocument/2006/relationships/slide" Target="/ppt/slides/slide5.xml" Id="Ra861b197ecd74fae" /><Relationship Type="http://schemas.openxmlformats.org/officeDocument/2006/relationships/slide" Target="/ppt/slides/slide6.xml" Id="R0fc07c6153014498" /><Relationship Type="http://schemas.openxmlformats.org/officeDocument/2006/relationships/slide" Target="/ppt/slides/slide7.xml" Id="R322290f83aa2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a2a97f930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17987fc24fc9" /><Relationship Type="http://schemas.openxmlformats.org/officeDocument/2006/relationships/theme" Target="/ppt/slideMasters/theme/theme1.xml" Id="R17c163f4bac4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b17987fc2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a44df922c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abb0234f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ec3caaa3a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175c8854c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8defc0bb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4e5db419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8f2568d6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M3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M3 KRAFT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35 755 423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41 033 362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HEGGHEIM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Jone Heggheim, Leiv Eiriksons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917 744 521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