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019ba5355841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f246b2678e45bf"/>
  </p:sldMasterIdLst>
  <p:sldIdLst>
    <p:sldId xmlns:r="http://schemas.openxmlformats.org/officeDocument/2006/relationships" id="256" r:id="R09b26dd73a714fcd"/>
    <p:sldId xmlns:r="http://schemas.openxmlformats.org/officeDocument/2006/relationships" id="257" r:id="Ra6ece67df81247ff"/>
    <p:sldId xmlns:r="http://schemas.openxmlformats.org/officeDocument/2006/relationships" id="258" r:id="R87ddc3d12511464e"/>
    <p:sldId xmlns:r="http://schemas.openxmlformats.org/officeDocument/2006/relationships" id="259" r:id="Rfeeac410a5574386"/>
    <p:sldId xmlns:r="http://schemas.openxmlformats.org/officeDocument/2006/relationships" id="260" r:id="Rea233b41aede4b75"/>
    <p:sldId xmlns:r="http://schemas.openxmlformats.org/officeDocument/2006/relationships" id="261" r:id="R75b3b750fe234a60"/>
    <p:sldId xmlns:r="http://schemas.openxmlformats.org/officeDocument/2006/relationships" id="262" r:id="R25f1df1a98b947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f246b2678e45bf" /><Relationship Type="http://schemas.openxmlformats.org/officeDocument/2006/relationships/slide" Target="/ppt/slides/slide1.xml" Id="R09b26dd73a714fcd" /><Relationship Type="http://schemas.openxmlformats.org/officeDocument/2006/relationships/slide" Target="/ppt/slides/slide2.xml" Id="Ra6ece67df81247ff" /><Relationship Type="http://schemas.openxmlformats.org/officeDocument/2006/relationships/slide" Target="/ppt/slides/slide3.xml" Id="R87ddc3d12511464e" /><Relationship Type="http://schemas.openxmlformats.org/officeDocument/2006/relationships/slide" Target="/ppt/slides/slide4.xml" Id="Rfeeac410a5574386" /><Relationship Type="http://schemas.openxmlformats.org/officeDocument/2006/relationships/slide" Target="/ppt/slides/slide5.xml" Id="Rea233b41aede4b75" /><Relationship Type="http://schemas.openxmlformats.org/officeDocument/2006/relationships/slide" Target="/ppt/slides/slide6.xml" Id="R75b3b750fe234a60" /><Relationship Type="http://schemas.openxmlformats.org/officeDocument/2006/relationships/slide" Target="/ppt/slides/slide7.xml" Id="R25f1df1a98b947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acf6b04ce47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81a4ee2ed42a3" /><Relationship Type="http://schemas.openxmlformats.org/officeDocument/2006/relationships/theme" Target="/ppt/slideMasters/theme/theme1.xml" Id="R75214b1d79ff4a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981a4ee2ed42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a52507e9047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5dae7391042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462c6dfae4a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aad0e8bad4e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65d06e1d34a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cca67b9f743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9e4733ab645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HEMA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HEMA FINANS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−151 607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10 236 063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87 480 137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89 433 547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M3 KRAFT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Leiv Eiriksons gate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917 744 556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FINANS AS</a:t>
            </a:r>
          </a:p>
        </p:txBody>
      </p:sp>
    </p:spTree>
  </p:cSld>
  <p:clrMapOvr>
    <a:masterClrMapping xmlns:a="http://schemas.openxmlformats.org/drawingml/2006/main"/>
  </p:clrMapOvr>
</p:sld>
</file>