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011c00516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85038196441ad"/>
  </p:sldMasterIdLst>
  <p:sldIdLst>
    <p:sldId xmlns:r="http://schemas.openxmlformats.org/officeDocument/2006/relationships" id="256" r:id="Ra178f4b8736f4969"/>
    <p:sldId xmlns:r="http://schemas.openxmlformats.org/officeDocument/2006/relationships" id="257" r:id="R4f33af03bde046f5"/>
    <p:sldId xmlns:r="http://schemas.openxmlformats.org/officeDocument/2006/relationships" id="258" r:id="R7282a51233d24e7d"/>
    <p:sldId xmlns:r="http://schemas.openxmlformats.org/officeDocument/2006/relationships" id="259" r:id="Rb597b4a241c54e45"/>
    <p:sldId xmlns:r="http://schemas.openxmlformats.org/officeDocument/2006/relationships" id="260" r:id="R6d5cd6baf739411f"/>
    <p:sldId xmlns:r="http://schemas.openxmlformats.org/officeDocument/2006/relationships" id="261" r:id="Rc6ca060883a744cd"/>
    <p:sldId xmlns:r="http://schemas.openxmlformats.org/officeDocument/2006/relationships" id="262" r:id="Rbe6f27268640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85038196441ad" /><Relationship Type="http://schemas.openxmlformats.org/officeDocument/2006/relationships/slide" Target="/ppt/slides/slide1.xml" Id="Ra178f4b8736f4969" /><Relationship Type="http://schemas.openxmlformats.org/officeDocument/2006/relationships/slide" Target="/ppt/slides/slide2.xml" Id="R4f33af03bde046f5" /><Relationship Type="http://schemas.openxmlformats.org/officeDocument/2006/relationships/slide" Target="/ppt/slides/slide3.xml" Id="R7282a51233d24e7d" /><Relationship Type="http://schemas.openxmlformats.org/officeDocument/2006/relationships/slide" Target="/ppt/slides/slide4.xml" Id="Rb597b4a241c54e45" /><Relationship Type="http://schemas.openxmlformats.org/officeDocument/2006/relationships/slide" Target="/ppt/slides/slide5.xml" Id="R6d5cd6baf739411f" /><Relationship Type="http://schemas.openxmlformats.org/officeDocument/2006/relationships/slide" Target="/ppt/slides/slide6.xml" Id="Rc6ca060883a744cd" /><Relationship Type="http://schemas.openxmlformats.org/officeDocument/2006/relationships/slide" Target="/ppt/slides/slide7.xml" Id="Rbe6f27268640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4ee4a71ca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bc24ea9247be" /><Relationship Type="http://schemas.openxmlformats.org/officeDocument/2006/relationships/theme" Target="/ppt/slideMasters/theme/theme1.xml" Id="R252a2d4eb57a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bbc24ea92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795bd14d8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51c1cc4a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6f456092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9598839c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1a396d63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4d7be67d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c1eff746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RAZMAS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RAZMAS BYGG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13 630 486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−1 673 465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1 674 092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RAZMAS DONATAS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Lauvlia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917 747 482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RAZMAS BYGG AS</a:t>
            </a:r>
          </a:p>
        </p:txBody>
      </p:sp>
    </p:spTree>
  </p:cSld>
  <p:clrMapOvr>
    <a:masterClrMapping xmlns:a="http://schemas.openxmlformats.org/drawingml/2006/main"/>
  </p:clrMapOvr>
</p:sld>
</file>