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d47724e1c4f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cb9e31f1a54a70"/>
  </p:sldMasterIdLst>
  <p:sldIdLst>
    <p:sldId xmlns:r="http://schemas.openxmlformats.org/officeDocument/2006/relationships" id="256" r:id="Rdc66c0ad09d8412b"/>
    <p:sldId xmlns:r="http://schemas.openxmlformats.org/officeDocument/2006/relationships" id="257" r:id="R3c24edbe6c2a43f6"/>
    <p:sldId xmlns:r="http://schemas.openxmlformats.org/officeDocument/2006/relationships" id="258" r:id="Ra9890a0767ba483e"/>
    <p:sldId xmlns:r="http://schemas.openxmlformats.org/officeDocument/2006/relationships" id="259" r:id="Rc1ec1b8a2a82417b"/>
    <p:sldId xmlns:r="http://schemas.openxmlformats.org/officeDocument/2006/relationships" id="260" r:id="R29148a8482134b6c"/>
    <p:sldId xmlns:r="http://schemas.openxmlformats.org/officeDocument/2006/relationships" id="261" r:id="R90b59a4cf2aa4493"/>
    <p:sldId xmlns:r="http://schemas.openxmlformats.org/officeDocument/2006/relationships" id="262" r:id="Rfd9a1664922b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b9e31f1a54a70" /><Relationship Type="http://schemas.openxmlformats.org/officeDocument/2006/relationships/slide" Target="/ppt/slides/slide1.xml" Id="Rdc66c0ad09d8412b" /><Relationship Type="http://schemas.openxmlformats.org/officeDocument/2006/relationships/slide" Target="/ppt/slides/slide2.xml" Id="R3c24edbe6c2a43f6" /><Relationship Type="http://schemas.openxmlformats.org/officeDocument/2006/relationships/slide" Target="/ppt/slides/slide3.xml" Id="Ra9890a0767ba483e" /><Relationship Type="http://schemas.openxmlformats.org/officeDocument/2006/relationships/slide" Target="/ppt/slides/slide4.xml" Id="Rc1ec1b8a2a82417b" /><Relationship Type="http://schemas.openxmlformats.org/officeDocument/2006/relationships/slide" Target="/ppt/slides/slide5.xml" Id="R29148a8482134b6c" /><Relationship Type="http://schemas.openxmlformats.org/officeDocument/2006/relationships/slide" Target="/ppt/slides/slide6.xml" Id="R90b59a4cf2aa4493" /><Relationship Type="http://schemas.openxmlformats.org/officeDocument/2006/relationships/slide" Target="/ppt/slides/slide7.xml" Id="Rfd9a1664922b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12bb6417249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9803d3b5f4e73" /><Relationship Type="http://schemas.openxmlformats.org/officeDocument/2006/relationships/theme" Target="/ppt/slideMasters/theme/theme1.xml" Id="Rae0812b7ae33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69803d3b5f4e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88f400320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1dfd939bf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fba930232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bf4ee5bf8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48eda7f35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242ae333c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b86893841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ESPEVIK &amp;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ESPEVIK &amp;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ESPEVIK &amp; MONSEN AS ble etablert [år] og holder til i Lysekloster.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ESPEVIK &amp;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ESPEVIK &amp;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ESPEVIK &amp;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11 237 429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4 968 259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ESPEVIK &amp;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ESPEVIK JON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BÅRD ALFRED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ESPEVIK &amp;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5215 Lysekloster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917 751 617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ESPEVIK &amp; MONSEN AS</a:t>
            </a:r>
          </a:p>
        </p:txBody>
      </p:sp>
    </p:spTree>
  </p:cSld>
  <p:clrMapOvr>
    <a:masterClrMapping xmlns:a="http://schemas.openxmlformats.org/drawingml/2006/main"/>
  </p:clrMapOvr>
</p:sld>
</file>