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05b8cc7504a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cf420997904da3"/>
  </p:sldMasterIdLst>
  <p:sldIdLst>
    <p:sldId xmlns:r="http://schemas.openxmlformats.org/officeDocument/2006/relationships" id="256" r:id="R37cb4f4851c546f8"/>
    <p:sldId xmlns:r="http://schemas.openxmlformats.org/officeDocument/2006/relationships" id="257" r:id="R6da267c01c154abf"/>
    <p:sldId xmlns:r="http://schemas.openxmlformats.org/officeDocument/2006/relationships" id="258" r:id="Rd58285f058bf4e42"/>
    <p:sldId xmlns:r="http://schemas.openxmlformats.org/officeDocument/2006/relationships" id="259" r:id="R78d18bd2693f4a3a"/>
    <p:sldId xmlns:r="http://schemas.openxmlformats.org/officeDocument/2006/relationships" id="260" r:id="Rdbbb0c2a6a114529"/>
    <p:sldId xmlns:r="http://schemas.openxmlformats.org/officeDocument/2006/relationships" id="261" r:id="Rd9b15e3bddb24fe0"/>
    <p:sldId xmlns:r="http://schemas.openxmlformats.org/officeDocument/2006/relationships" id="262" r:id="Rdbb4fb1e46b6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cf420997904da3" /><Relationship Type="http://schemas.openxmlformats.org/officeDocument/2006/relationships/slide" Target="/ppt/slides/slide1.xml" Id="R37cb4f4851c546f8" /><Relationship Type="http://schemas.openxmlformats.org/officeDocument/2006/relationships/slide" Target="/ppt/slides/slide2.xml" Id="R6da267c01c154abf" /><Relationship Type="http://schemas.openxmlformats.org/officeDocument/2006/relationships/slide" Target="/ppt/slides/slide3.xml" Id="Rd58285f058bf4e42" /><Relationship Type="http://schemas.openxmlformats.org/officeDocument/2006/relationships/slide" Target="/ppt/slides/slide4.xml" Id="R78d18bd2693f4a3a" /><Relationship Type="http://schemas.openxmlformats.org/officeDocument/2006/relationships/slide" Target="/ppt/slides/slide5.xml" Id="Rdbbb0c2a6a114529" /><Relationship Type="http://schemas.openxmlformats.org/officeDocument/2006/relationships/slide" Target="/ppt/slides/slide6.xml" Id="Rd9b15e3bddb24fe0" /><Relationship Type="http://schemas.openxmlformats.org/officeDocument/2006/relationships/slide" Target="/ppt/slides/slide7.xml" Id="Rdbb4fb1e46b6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bd332fa74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5dee6c214496f" /><Relationship Type="http://schemas.openxmlformats.org/officeDocument/2006/relationships/theme" Target="/ppt/slideMasters/theme/theme1.xml" Id="Rec72b89f29d648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5dee6c214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76f263cd4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8fc9d92d64f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53f228f88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89249603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2b59072fe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0559520c4f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774b37ddd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ASAP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ASAP INVEST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2 708 517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3 210 435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FRODE PETTERSEN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RAGNVALD SOLEM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917 752 915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ASAP INVEST AS</a:t>
            </a:r>
          </a:p>
        </p:txBody>
      </p:sp>
    </p:spTree>
  </p:cSld>
  <p:clrMapOvr>
    <a:masterClrMapping xmlns:a="http://schemas.openxmlformats.org/drawingml/2006/main"/>
  </p:clrMapOvr>
</p:sld>
</file>