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6d388c449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b3e347873492c"/>
  </p:sldMasterIdLst>
  <p:sldIdLst>
    <p:sldId xmlns:r="http://schemas.openxmlformats.org/officeDocument/2006/relationships" id="256" r:id="R009b4d9d51f74e75"/>
    <p:sldId xmlns:r="http://schemas.openxmlformats.org/officeDocument/2006/relationships" id="257" r:id="R4a276c6343044fda"/>
    <p:sldId xmlns:r="http://schemas.openxmlformats.org/officeDocument/2006/relationships" id="258" r:id="R3443be8a1028488c"/>
    <p:sldId xmlns:r="http://schemas.openxmlformats.org/officeDocument/2006/relationships" id="259" r:id="Rc667f5f167c746d2"/>
    <p:sldId xmlns:r="http://schemas.openxmlformats.org/officeDocument/2006/relationships" id="260" r:id="Rb3d574a00c3b4c9e"/>
    <p:sldId xmlns:r="http://schemas.openxmlformats.org/officeDocument/2006/relationships" id="261" r:id="Rae549e9841ed4dec"/>
    <p:sldId xmlns:r="http://schemas.openxmlformats.org/officeDocument/2006/relationships" id="262" r:id="Rdfc832432683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b3e347873492c" /><Relationship Type="http://schemas.openxmlformats.org/officeDocument/2006/relationships/slide" Target="/ppt/slides/slide1.xml" Id="R009b4d9d51f74e75" /><Relationship Type="http://schemas.openxmlformats.org/officeDocument/2006/relationships/slide" Target="/ppt/slides/slide2.xml" Id="R4a276c6343044fda" /><Relationship Type="http://schemas.openxmlformats.org/officeDocument/2006/relationships/slide" Target="/ppt/slides/slide3.xml" Id="R3443be8a1028488c" /><Relationship Type="http://schemas.openxmlformats.org/officeDocument/2006/relationships/slide" Target="/ppt/slides/slide4.xml" Id="Rc667f5f167c746d2" /><Relationship Type="http://schemas.openxmlformats.org/officeDocument/2006/relationships/slide" Target="/ppt/slides/slide5.xml" Id="Rb3d574a00c3b4c9e" /><Relationship Type="http://schemas.openxmlformats.org/officeDocument/2006/relationships/slide" Target="/ppt/slides/slide6.xml" Id="Rae549e9841ed4dec" /><Relationship Type="http://schemas.openxmlformats.org/officeDocument/2006/relationships/slide" Target="/ppt/slides/slide7.xml" Id="Rdfc832432683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d3b3db74a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94a828a44380" /><Relationship Type="http://schemas.openxmlformats.org/officeDocument/2006/relationships/theme" Target="/ppt/slideMasters/theme/theme1.xml" Id="R5ab8b541ffa1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194a828a4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673f7fa37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3fc3aabe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1761a32f3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f84838d5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701e6e91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bba88b08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6ea2c502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DIST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DIST CAPITAL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2 936 642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GUSTAV JÖNSSON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Gustav Jönsson, Langnesvegen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gustav@tapenpinch.com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917 760 276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DIST CAPITAL AS</a:t>
            </a:r>
          </a:p>
        </p:txBody>
      </p:sp>
    </p:spTree>
  </p:cSld>
  <p:clrMapOvr>
    <a:masterClrMapping xmlns:a="http://schemas.openxmlformats.org/drawingml/2006/main"/>
  </p:clrMapOvr>
</p:sld>
</file>