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27850626c74f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a0679ebd134423"/>
  </p:sldMasterIdLst>
  <p:sldIdLst>
    <p:sldId xmlns:r="http://schemas.openxmlformats.org/officeDocument/2006/relationships" id="256" r:id="R82154b2c8e594a58"/>
    <p:sldId xmlns:r="http://schemas.openxmlformats.org/officeDocument/2006/relationships" id="257" r:id="Ree539e578f08417e"/>
    <p:sldId xmlns:r="http://schemas.openxmlformats.org/officeDocument/2006/relationships" id="258" r:id="Rb11c7225b8544530"/>
    <p:sldId xmlns:r="http://schemas.openxmlformats.org/officeDocument/2006/relationships" id="259" r:id="R5be8622ca37542e9"/>
    <p:sldId xmlns:r="http://schemas.openxmlformats.org/officeDocument/2006/relationships" id="260" r:id="R4efbb8b5af654738"/>
    <p:sldId xmlns:r="http://schemas.openxmlformats.org/officeDocument/2006/relationships" id="261" r:id="R610040fbba6f4900"/>
    <p:sldId xmlns:r="http://schemas.openxmlformats.org/officeDocument/2006/relationships" id="262" r:id="Rf0abe2f6d12b4a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0679ebd134423" /><Relationship Type="http://schemas.openxmlformats.org/officeDocument/2006/relationships/slide" Target="/ppt/slides/slide1.xml" Id="R82154b2c8e594a58" /><Relationship Type="http://schemas.openxmlformats.org/officeDocument/2006/relationships/slide" Target="/ppt/slides/slide2.xml" Id="Ree539e578f08417e" /><Relationship Type="http://schemas.openxmlformats.org/officeDocument/2006/relationships/slide" Target="/ppt/slides/slide3.xml" Id="Rb11c7225b8544530" /><Relationship Type="http://schemas.openxmlformats.org/officeDocument/2006/relationships/slide" Target="/ppt/slides/slide4.xml" Id="R5be8622ca37542e9" /><Relationship Type="http://schemas.openxmlformats.org/officeDocument/2006/relationships/slide" Target="/ppt/slides/slide5.xml" Id="R4efbb8b5af654738" /><Relationship Type="http://schemas.openxmlformats.org/officeDocument/2006/relationships/slide" Target="/ppt/slides/slide6.xml" Id="R610040fbba6f4900" /><Relationship Type="http://schemas.openxmlformats.org/officeDocument/2006/relationships/slide" Target="/ppt/slides/slide7.xml" Id="Rf0abe2f6d12b4a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c53185a0cf42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65f822ec14176" /><Relationship Type="http://schemas.openxmlformats.org/officeDocument/2006/relationships/theme" Target="/ppt/slideMasters/theme/theme1.xml" Id="Raa4dde4b86054c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965f822ec141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16cfc76ab4c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a0297914e4e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5b846a6b04e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9ba18be794d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f4e1396a245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6eee5c64641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f211b6f9a48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5 119 348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14 700 719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16 470 262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ULF KENNETH OWER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Finanstorget AS, 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917 761 183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 AS</a:t>
            </a:r>
          </a:p>
        </p:txBody>
      </p:sp>
    </p:spTree>
  </p:cSld>
  <p:clrMapOvr>
    <a:masterClrMapping xmlns:a="http://schemas.openxmlformats.org/drawingml/2006/main"/>
  </p:clrMapOvr>
</p:sld>
</file>