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f8266599a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cdada08e04e8e"/>
  </p:sldMasterIdLst>
  <p:sldIdLst>
    <p:sldId xmlns:r="http://schemas.openxmlformats.org/officeDocument/2006/relationships" id="256" r:id="R6f3cab7f132f45c3"/>
    <p:sldId xmlns:r="http://schemas.openxmlformats.org/officeDocument/2006/relationships" id="257" r:id="R530b28b23b7a41f8"/>
    <p:sldId xmlns:r="http://schemas.openxmlformats.org/officeDocument/2006/relationships" id="258" r:id="R51d316d1721e4ac7"/>
    <p:sldId xmlns:r="http://schemas.openxmlformats.org/officeDocument/2006/relationships" id="259" r:id="Rc37e0caff06a4127"/>
    <p:sldId xmlns:r="http://schemas.openxmlformats.org/officeDocument/2006/relationships" id="260" r:id="Rf6df2b98d1c346c5"/>
    <p:sldId xmlns:r="http://schemas.openxmlformats.org/officeDocument/2006/relationships" id="261" r:id="R2a81fff540b24541"/>
    <p:sldId xmlns:r="http://schemas.openxmlformats.org/officeDocument/2006/relationships" id="262" r:id="R1ef3c4b289ff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cdada08e04e8e" /><Relationship Type="http://schemas.openxmlformats.org/officeDocument/2006/relationships/slide" Target="/ppt/slides/slide1.xml" Id="R6f3cab7f132f45c3" /><Relationship Type="http://schemas.openxmlformats.org/officeDocument/2006/relationships/slide" Target="/ppt/slides/slide2.xml" Id="R530b28b23b7a41f8" /><Relationship Type="http://schemas.openxmlformats.org/officeDocument/2006/relationships/slide" Target="/ppt/slides/slide3.xml" Id="R51d316d1721e4ac7" /><Relationship Type="http://schemas.openxmlformats.org/officeDocument/2006/relationships/slide" Target="/ppt/slides/slide4.xml" Id="Rc37e0caff06a4127" /><Relationship Type="http://schemas.openxmlformats.org/officeDocument/2006/relationships/slide" Target="/ppt/slides/slide5.xml" Id="Rf6df2b98d1c346c5" /><Relationship Type="http://schemas.openxmlformats.org/officeDocument/2006/relationships/slide" Target="/ppt/slides/slide6.xml" Id="R2a81fff540b24541" /><Relationship Type="http://schemas.openxmlformats.org/officeDocument/2006/relationships/slide" Target="/ppt/slides/slide7.xml" Id="R1ef3c4b289ff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3a9be9f46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49a1d3644b0f" /><Relationship Type="http://schemas.openxmlformats.org/officeDocument/2006/relationships/theme" Target="/ppt/slideMasters/theme/theme1.xml" Id="Re27f9158ded3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649a1d364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8b66d679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9cf60c8d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f641897f8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e869a649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54106080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049aeba36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4d04a2938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 NORWAY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NORWAY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−49 485 861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4 859 571 383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10 068 527 385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BIDCO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917 774 374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