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1874fb4f5948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05b3c1cb72426f"/>
  </p:sldMasterIdLst>
  <p:sldIdLst>
    <p:sldId xmlns:r="http://schemas.openxmlformats.org/officeDocument/2006/relationships" id="256" r:id="R20a6c2f75c544c85"/>
    <p:sldId xmlns:r="http://schemas.openxmlformats.org/officeDocument/2006/relationships" id="257" r:id="R2c280c86e7e345c2"/>
    <p:sldId xmlns:r="http://schemas.openxmlformats.org/officeDocument/2006/relationships" id="258" r:id="R92a0e4a6ff734e38"/>
    <p:sldId xmlns:r="http://schemas.openxmlformats.org/officeDocument/2006/relationships" id="259" r:id="Rc68e247876b04f3b"/>
    <p:sldId xmlns:r="http://schemas.openxmlformats.org/officeDocument/2006/relationships" id="260" r:id="Rebb4a01957094d88"/>
    <p:sldId xmlns:r="http://schemas.openxmlformats.org/officeDocument/2006/relationships" id="261" r:id="R974e2a79a8354187"/>
    <p:sldId xmlns:r="http://schemas.openxmlformats.org/officeDocument/2006/relationships" id="262" r:id="Rcd820f78ba8540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05b3c1cb72426f" /><Relationship Type="http://schemas.openxmlformats.org/officeDocument/2006/relationships/slide" Target="/ppt/slides/slide1.xml" Id="R20a6c2f75c544c85" /><Relationship Type="http://schemas.openxmlformats.org/officeDocument/2006/relationships/slide" Target="/ppt/slides/slide2.xml" Id="R2c280c86e7e345c2" /><Relationship Type="http://schemas.openxmlformats.org/officeDocument/2006/relationships/slide" Target="/ppt/slides/slide3.xml" Id="R92a0e4a6ff734e38" /><Relationship Type="http://schemas.openxmlformats.org/officeDocument/2006/relationships/slide" Target="/ppt/slides/slide4.xml" Id="Rc68e247876b04f3b" /><Relationship Type="http://schemas.openxmlformats.org/officeDocument/2006/relationships/slide" Target="/ppt/slides/slide5.xml" Id="Rebb4a01957094d88" /><Relationship Type="http://schemas.openxmlformats.org/officeDocument/2006/relationships/slide" Target="/ppt/slides/slide6.xml" Id="R974e2a79a8354187" /><Relationship Type="http://schemas.openxmlformats.org/officeDocument/2006/relationships/slide" Target="/ppt/slides/slide7.xml" Id="Rcd820f78ba8540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68be37738341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98215bd9e496b" /><Relationship Type="http://schemas.openxmlformats.org/officeDocument/2006/relationships/theme" Target="/ppt/slideMasters/theme/theme1.xml" Id="R2c7b94f08a6c43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a98215bd9e49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66ade625a41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d05bcf8764c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121aec58244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0497c934841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5d3a61cf347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c34d3fd8048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6052aff7b4b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AZETS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AZETS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145 994 159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10 628 972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7 029 397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2 549 790 541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3 866 706 227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 NORWAY HOLDCO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151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917 774 447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AS</a:t>
            </a:r>
          </a:p>
        </p:txBody>
      </p:sp>
    </p:spTree>
  </p:cSld>
  <p:clrMapOvr>
    <a:masterClrMapping xmlns:a="http://schemas.openxmlformats.org/drawingml/2006/main"/>
  </p:clrMapOvr>
</p:sld>
</file>