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6bb247003c46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e4a27d4bf4c48"/>
  </p:sldMasterIdLst>
  <p:sldIdLst>
    <p:sldId xmlns:r="http://schemas.openxmlformats.org/officeDocument/2006/relationships" id="256" r:id="Rad957e1e32174ada"/>
    <p:sldId xmlns:r="http://schemas.openxmlformats.org/officeDocument/2006/relationships" id="257" r:id="R91e000f51bcf4793"/>
    <p:sldId xmlns:r="http://schemas.openxmlformats.org/officeDocument/2006/relationships" id="258" r:id="R3987d901bc5d4da9"/>
    <p:sldId xmlns:r="http://schemas.openxmlformats.org/officeDocument/2006/relationships" id="259" r:id="R7b809727d0a945cf"/>
    <p:sldId xmlns:r="http://schemas.openxmlformats.org/officeDocument/2006/relationships" id="260" r:id="Ra5847ec01c9d4cec"/>
    <p:sldId xmlns:r="http://schemas.openxmlformats.org/officeDocument/2006/relationships" id="261" r:id="R5fd16cac6a9c450e"/>
    <p:sldId xmlns:r="http://schemas.openxmlformats.org/officeDocument/2006/relationships" id="262" r:id="R0f8426bfadbf43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e4a27d4bf4c48" /><Relationship Type="http://schemas.openxmlformats.org/officeDocument/2006/relationships/slide" Target="/ppt/slides/slide1.xml" Id="Rad957e1e32174ada" /><Relationship Type="http://schemas.openxmlformats.org/officeDocument/2006/relationships/slide" Target="/ppt/slides/slide2.xml" Id="R91e000f51bcf4793" /><Relationship Type="http://schemas.openxmlformats.org/officeDocument/2006/relationships/slide" Target="/ppt/slides/slide3.xml" Id="R3987d901bc5d4da9" /><Relationship Type="http://schemas.openxmlformats.org/officeDocument/2006/relationships/slide" Target="/ppt/slides/slide4.xml" Id="R7b809727d0a945cf" /><Relationship Type="http://schemas.openxmlformats.org/officeDocument/2006/relationships/slide" Target="/ppt/slides/slide5.xml" Id="Ra5847ec01c9d4cec" /><Relationship Type="http://schemas.openxmlformats.org/officeDocument/2006/relationships/slide" Target="/ppt/slides/slide6.xml" Id="R5fd16cac6a9c450e" /><Relationship Type="http://schemas.openxmlformats.org/officeDocument/2006/relationships/slide" Target="/ppt/slides/slide7.xml" Id="R0f8426bfadbf43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17da52c21c4a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98d7181a3430f" /><Relationship Type="http://schemas.openxmlformats.org/officeDocument/2006/relationships/theme" Target="/ppt/slideMasters/theme/theme1.xml" Id="R9f61382f6513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98d7181a3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6948765ee4e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296007d6040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0ab38f91249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0377a53b140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d012636d34c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e7380d3a141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860b0b24744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RESPONS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RESPONS REGNSKAP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6 684 729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230 976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1 826 157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MÅØY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SKJELLSTAD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Dreyfushammarn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kontakt@responsregnskap.no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917 777 616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RESPONS REGNSKAP AS</a:t>
            </a:r>
          </a:p>
        </p:txBody>
      </p:sp>
    </p:spTree>
  </p:cSld>
  <p:clrMapOvr>
    <a:masterClrMapping xmlns:a="http://schemas.openxmlformats.org/drawingml/2006/main"/>
  </p:clrMapOvr>
</p:sld>
</file>