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224c65c9a9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9aade704f4957"/>
  </p:sldMasterIdLst>
  <p:sldIdLst>
    <p:sldId xmlns:r="http://schemas.openxmlformats.org/officeDocument/2006/relationships" id="256" r:id="R3451252e27c74ae1"/>
    <p:sldId xmlns:r="http://schemas.openxmlformats.org/officeDocument/2006/relationships" id="257" r:id="R5dbab4cad13d48cc"/>
    <p:sldId xmlns:r="http://schemas.openxmlformats.org/officeDocument/2006/relationships" id="258" r:id="Rabfacad52ff14045"/>
    <p:sldId xmlns:r="http://schemas.openxmlformats.org/officeDocument/2006/relationships" id="259" r:id="R13dc2649fd474f74"/>
    <p:sldId xmlns:r="http://schemas.openxmlformats.org/officeDocument/2006/relationships" id="260" r:id="Rc8f531bcfdc74a84"/>
    <p:sldId xmlns:r="http://schemas.openxmlformats.org/officeDocument/2006/relationships" id="261" r:id="R26b3f6d4160b4ebd"/>
    <p:sldId xmlns:r="http://schemas.openxmlformats.org/officeDocument/2006/relationships" id="262" r:id="Rd9443f33f2fa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9aade704f4957" /><Relationship Type="http://schemas.openxmlformats.org/officeDocument/2006/relationships/slide" Target="/ppt/slides/slide1.xml" Id="R3451252e27c74ae1" /><Relationship Type="http://schemas.openxmlformats.org/officeDocument/2006/relationships/slide" Target="/ppt/slides/slide2.xml" Id="R5dbab4cad13d48cc" /><Relationship Type="http://schemas.openxmlformats.org/officeDocument/2006/relationships/slide" Target="/ppt/slides/slide3.xml" Id="Rabfacad52ff14045" /><Relationship Type="http://schemas.openxmlformats.org/officeDocument/2006/relationships/slide" Target="/ppt/slides/slide4.xml" Id="R13dc2649fd474f74" /><Relationship Type="http://schemas.openxmlformats.org/officeDocument/2006/relationships/slide" Target="/ppt/slides/slide5.xml" Id="Rc8f531bcfdc74a84" /><Relationship Type="http://schemas.openxmlformats.org/officeDocument/2006/relationships/slide" Target="/ppt/slides/slide6.xml" Id="R26b3f6d4160b4ebd" /><Relationship Type="http://schemas.openxmlformats.org/officeDocument/2006/relationships/slide" Target="/ppt/slides/slide7.xml" Id="Rd9443f33f2fa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12169a308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5179b71be4e9e" /><Relationship Type="http://schemas.openxmlformats.org/officeDocument/2006/relationships/theme" Target="/ppt/slideMasters/theme/theme1.xml" Id="Rc156a6e57264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5179b71be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d0ca08721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c065afb38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66bd60d53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50205d27840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f0209ded5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552a864442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8f34c6dae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18 738 419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STEIN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917 778 663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