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fd86a5de6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ff7a0a3874e1f"/>
  </p:sldMasterIdLst>
  <p:sldIdLst>
    <p:sldId xmlns:r="http://schemas.openxmlformats.org/officeDocument/2006/relationships" id="256" r:id="Rfdf8c7eac7a94888"/>
    <p:sldId xmlns:r="http://schemas.openxmlformats.org/officeDocument/2006/relationships" id="257" r:id="Rf9790be3c7644371"/>
    <p:sldId xmlns:r="http://schemas.openxmlformats.org/officeDocument/2006/relationships" id="258" r:id="Rb000945107284e89"/>
    <p:sldId xmlns:r="http://schemas.openxmlformats.org/officeDocument/2006/relationships" id="259" r:id="Rea66ea0ca0154235"/>
    <p:sldId xmlns:r="http://schemas.openxmlformats.org/officeDocument/2006/relationships" id="260" r:id="R54f2feb287714d96"/>
    <p:sldId xmlns:r="http://schemas.openxmlformats.org/officeDocument/2006/relationships" id="261" r:id="Rdc08bdfb8cd84a95"/>
    <p:sldId xmlns:r="http://schemas.openxmlformats.org/officeDocument/2006/relationships" id="262" r:id="R3ceee6bc212e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ff7a0a3874e1f" /><Relationship Type="http://schemas.openxmlformats.org/officeDocument/2006/relationships/slide" Target="/ppt/slides/slide1.xml" Id="Rfdf8c7eac7a94888" /><Relationship Type="http://schemas.openxmlformats.org/officeDocument/2006/relationships/slide" Target="/ppt/slides/slide2.xml" Id="Rf9790be3c7644371" /><Relationship Type="http://schemas.openxmlformats.org/officeDocument/2006/relationships/slide" Target="/ppt/slides/slide3.xml" Id="Rb000945107284e89" /><Relationship Type="http://schemas.openxmlformats.org/officeDocument/2006/relationships/slide" Target="/ppt/slides/slide4.xml" Id="Rea66ea0ca0154235" /><Relationship Type="http://schemas.openxmlformats.org/officeDocument/2006/relationships/slide" Target="/ppt/slides/slide5.xml" Id="R54f2feb287714d96" /><Relationship Type="http://schemas.openxmlformats.org/officeDocument/2006/relationships/slide" Target="/ppt/slides/slide6.xml" Id="Rdc08bdfb8cd84a95" /><Relationship Type="http://schemas.openxmlformats.org/officeDocument/2006/relationships/slide" Target="/ppt/slides/slide7.xml" Id="R3ceee6bc212e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3ff42bb16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ba7d7b6b242d1" /><Relationship Type="http://schemas.openxmlformats.org/officeDocument/2006/relationships/theme" Target="/ppt/slideMasters/theme/theme1.xml" Id="Rcd22912b3c14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ba7d7b6b2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058dd6e3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bd106a958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acc37bbb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3afa9857a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edbc72f0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1b75c63814d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46f89041d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K94L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K94L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K94L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K94L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K94L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K94L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K94L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ANDRÉ LANDE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K94L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Lørenvangen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917 787 158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K94L HOLDING AS</a:t>
            </a:r>
          </a:p>
        </p:txBody>
      </p:sp>
    </p:spTree>
  </p:cSld>
  <p:clrMapOvr>
    <a:masterClrMapping xmlns:a="http://schemas.openxmlformats.org/drawingml/2006/main"/>
  </p:clrMapOvr>
</p:sld>
</file>