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092f7477d341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0fc4afa1774f26"/>
  </p:sldMasterIdLst>
  <p:sldIdLst>
    <p:sldId xmlns:r="http://schemas.openxmlformats.org/officeDocument/2006/relationships" id="256" r:id="Rbf92758328174bb5"/>
    <p:sldId xmlns:r="http://schemas.openxmlformats.org/officeDocument/2006/relationships" id="257" r:id="Raf1ce429cad54a1c"/>
    <p:sldId xmlns:r="http://schemas.openxmlformats.org/officeDocument/2006/relationships" id="258" r:id="R94d5ddd3e6254070"/>
    <p:sldId xmlns:r="http://schemas.openxmlformats.org/officeDocument/2006/relationships" id="259" r:id="R0a4646b9dc2d4e2b"/>
    <p:sldId xmlns:r="http://schemas.openxmlformats.org/officeDocument/2006/relationships" id="260" r:id="R5d043ec4c1ff4e65"/>
    <p:sldId xmlns:r="http://schemas.openxmlformats.org/officeDocument/2006/relationships" id="261" r:id="R5f210f629b4c498e"/>
    <p:sldId xmlns:r="http://schemas.openxmlformats.org/officeDocument/2006/relationships" id="262" r:id="R7888b135c9214a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0fc4afa1774f26" /><Relationship Type="http://schemas.openxmlformats.org/officeDocument/2006/relationships/slide" Target="/ppt/slides/slide1.xml" Id="Rbf92758328174bb5" /><Relationship Type="http://schemas.openxmlformats.org/officeDocument/2006/relationships/slide" Target="/ppt/slides/slide2.xml" Id="Raf1ce429cad54a1c" /><Relationship Type="http://schemas.openxmlformats.org/officeDocument/2006/relationships/slide" Target="/ppt/slides/slide3.xml" Id="R94d5ddd3e6254070" /><Relationship Type="http://schemas.openxmlformats.org/officeDocument/2006/relationships/slide" Target="/ppt/slides/slide4.xml" Id="R0a4646b9dc2d4e2b" /><Relationship Type="http://schemas.openxmlformats.org/officeDocument/2006/relationships/slide" Target="/ppt/slides/slide5.xml" Id="R5d043ec4c1ff4e65" /><Relationship Type="http://schemas.openxmlformats.org/officeDocument/2006/relationships/slide" Target="/ppt/slides/slide6.xml" Id="R5f210f629b4c498e" /><Relationship Type="http://schemas.openxmlformats.org/officeDocument/2006/relationships/slide" Target="/ppt/slides/slide7.xml" Id="R7888b135c9214a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76989a1a684d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1d9f5a8b74c77" /><Relationship Type="http://schemas.openxmlformats.org/officeDocument/2006/relationships/theme" Target="/ppt/slideMasters/theme/theme1.xml" Id="Rc5503971429149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91d9f5a8b74c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600b3348f40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4d1a18e9744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8cf22bad442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d6f30744a4b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2ce0adb8044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bd0b9225346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94b2a6c1b4f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FINE LINE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FINE LINE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FINE LINE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FINE LINE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FINE LINE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FINE LINE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−3 042 464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34 877 064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644 335 900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693 526 813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FINE LINE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FINE LINE LUXEMBOURG S.A.R.L.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FINE LINE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ams@flcp.dk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917 788 545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FINE LINE HOLDING AS</a:t>
            </a:r>
          </a:p>
        </p:txBody>
      </p:sp>
    </p:spTree>
  </p:cSld>
  <p:clrMapOvr>
    <a:masterClrMapping xmlns:a="http://schemas.openxmlformats.org/drawingml/2006/main"/>
  </p:clrMapOvr>
</p:sld>
</file>