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95f659d75e4c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fc6825c7014a61"/>
  </p:sldMasterIdLst>
  <p:sldIdLst>
    <p:sldId xmlns:r="http://schemas.openxmlformats.org/officeDocument/2006/relationships" id="256" r:id="Recc27bf0190c4b22"/>
    <p:sldId xmlns:r="http://schemas.openxmlformats.org/officeDocument/2006/relationships" id="257" r:id="Rd380356f8cbb4030"/>
    <p:sldId xmlns:r="http://schemas.openxmlformats.org/officeDocument/2006/relationships" id="258" r:id="Rfd202a2c43ca4ffb"/>
    <p:sldId xmlns:r="http://schemas.openxmlformats.org/officeDocument/2006/relationships" id="259" r:id="Rdf8e742e6db84929"/>
    <p:sldId xmlns:r="http://schemas.openxmlformats.org/officeDocument/2006/relationships" id="260" r:id="R7f71e633b750451b"/>
    <p:sldId xmlns:r="http://schemas.openxmlformats.org/officeDocument/2006/relationships" id="261" r:id="Rb380b4956e6a404f"/>
    <p:sldId xmlns:r="http://schemas.openxmlformats.org/officeDocument/2006/relationships" id="262" r:id="Rcc964cd7999148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c6825c7014a61" /><Relationship Type="http://schemas.openxmlformats.org/officeDocument/2006/relationships/slide" Target="/ppt/slides/slide1.xml" Id="Recc27bf0190c4b22" /><Relationship Type="http://schemas.openxmlformats.org/officeDocument/2006/relationships/slide" Target="/ppt/slides/slide2.xml" Id="Rd380356f8cbb4030" /><Relationship Type="http://schemas.openxmlformats.org/officeDocument/2006/relationships/slide" Target="/ppt/slides/slide3.xml" Id="Rfd202a2c43ca4ffb" /><Relationship Type="http://schemas.openxmlformats.org/officeDocument/2006/relationships/slide" Target="/ppt/slides/slide4.xml" Id="Rdf8e742e6db84929" /><Relationship Type="http://schemas.openxmlformats.org/officeDocument/2006/relationships/slide" Target="/ppt/slides/slide5.xml" Id="R7f71e633b750451b" /><Relationship Type="http://schemas.openxmlformats.org/officeDocument/2006/relationships/slide" Target="/ppt/slides/slide6.xml" Id="Rb380b4956e6a404f" /><Relationship Type="http://schemas.openxmlformats.org/officeDocument/2006/relationships/slide" Target="/ppt/slides/slide7.xml" Id="Rcc964cd7999148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a09a369cf43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d8c7f93384847" /><Relationship Type="http://schemas.openxmlformats.org/officeDocument/2006/relationships/theme" Target="/ppt/slideMasters/theme/theme1.xml" Id="Rc79b3189851644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0d8c7f933848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2b074db7f42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4bb6d4c944f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e2a0d733a40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1c43f88344a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dddc3b99144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1826d60a14b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c51a529964a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FUTHARK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FUTHARK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FUTHARK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FUTHARK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FUTHARK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FUTHARK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675 924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FUTHARK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OHREN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FUTHARK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Ohren, Wergelandsvegen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7504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917 797 498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FUTHARK HOLDING AS</a:t>
            </a:r>
          </a:p>
        </p:txBody>
      </p:sp>
    </p:spTree>
  </p:cSld>
  <p:clrMapOvr>
    <a:masterClrMapping xmlns:a="http://schemas.openxmlformats.org/drawingml/2006/main"/>
  </p:clrMapOvr>
</p:sld>
</file>