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b2fdfef35914da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d278d7e981d4f3f"/>
  </p:sldMasterIdLst>
  <p:sldIdLst>
    <p:sldId xmlns:r="http://schemas.openxmlformats.org/officeDocument/2006/relationships" id="256" r:id="R0f769303848b4898"/>
    <p:sldId xmlns:r="http://schemas.openxmlformats.org/officeDocument/2006/relationships" id="257" r:id="R567d70eda235446b"/>
    <p:sldId xmlns:r="http://schemas.openxmlformats.org/officeDocument/2006/relationships" id="258" r:id="R1eb5a64dace74ed4"/>
    <p:sldId xmlns:r="http://schemas.openxmlformats.org/officeDocument/2006/relationships" id="259" r:id="Rac27868f7b8a4072"/>
    <p:sldId xmlns:r="http://schemas.openxmlformats.org/officeDocument/2006/relationships" id="260" r:id="R4ea3ae0c8ee84fe9"/>
    <p:sldId xmlns:r="http://schemas.openxmlformats.org/officeDocument/2006/relationships" id="261" r:id="Re6da45e81c0848c8"/>
    <p:sldId xmlns:r="http://schemas.openxmlformats.org/officeDocument/2006/relationships" id="262" r:id="R492b06a6ec504f7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278d7e981d4f3f" /><Relationship Type="http://schemas.openxmlformats.org/officeDocument/2006/relationships/slide" Target="/ppt/slides/slide1.xml" Id="R0f769303848b4898" /><Relationship Type="http://schemas.openxmlformats.org/officeDocument/2006/relationships/slide" Target="/ppt/slides/slide2.xml" Id="R567d70eda235446b" /><Relationship Type="http://schemas.openxmlformats.org/officeDocument/2006/relationships/slide" Target="/ppt/slides/slide3.xml" Id="R1eb5a64dace74ed4" /><Relationship Type="http://schemas.openxmlformats.org/officeDocument/2006/relationships/slide" Target="/ppt/slides/slide4.xml" Id="Rac27868f7b8a4072" /><Relationship Type="http://schemas.openxmlformats.org/officeDocument/2006/relationships/slide" Target="/ppt/slides/slide5.xml" Id="R4ea3ae0c8ee84fe9" /><Relationship Type="http://schemas.openxmlformats.org/officeDocument/2006/relationships/slide" Target="/ppt/slides/slide6.xml" Id="Re6da45e81c0848c8" /><Relationship Type="http://schemas.openxmlformats.org/officeDocument/2006/relationships/slide" Target="/ppt/slides/slide7.xml" Id="R492b06a6ec504f7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8c952ec4b747d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fe0d064bd34356" /><Relationship Type="http://schemas.openxmlformats.org/officeDocument/2006/relationships/theme" Target="/ppt/slideMasters/theme/theme1.xml" Id="R331e8312146d47a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cfe0d064bd3435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0dc9904750474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b7967c7f08430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80d9e2dbdd412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aa713dc00a482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3a1efef98c4f6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78453fab324b9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d72eb398cf41a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OC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OC INVEST AS ble etablert [år] og holder til i Kongsvinger.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475 982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−4 142 462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−4 222 496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132 764 930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165 835 972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 CHRISTIAN VEIBY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Guldbrand Andersens veg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2212 Kongsvinger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917 805 407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OC INVEST AS</a:t>
            </a:r>
          </a:p>
        </p:txBody>
      </p:sp>
    </p:spTree>
  </p:cSld>
  <p:clrMapOvr>
    <a:masterClrMapping xmlns:a="http://schemas.openxmlformats.org/drawingml/2006/main"/>
  </p:clrMapOvr>
</p:sld>
</file>