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e8db55fae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c1248a0ca4d3e"/>
  </p:sldMasterIdLst>
  <p:sldIdLst>
    <p:sldId xmlns:r="http://schemas.openxmlformats.org/officeDocument/2006/relationships" id="256" r:id="R4cc7d61f41ef47ba"/>
    <p:sldId xmlns:r="http://schemas.openxmlformats.org/officeDocument/2006/relationships" id="257" r:id="Rad6dc4c343524104"/>
    <p:sldId xmlns:r="http://schemas.openxmlformats.org/officeDocument/2006/relationships" id="258" r:id="R27240bb178674552"/>
    <p:sldId xmlns:r="http://schemas.openxmlformats.org/officeDocument/2006/relationships" id="259" r:id="R5d3a9ff2a7f643c1"/>
    <p:sldId xmlns:r="http://schemas.openxmlformats.org/officeDocument/2006/relationships" id="260" r:id="R090557e647dd48e6"/>
    <p:sldId xmlns:r="http://schemas.openxmlformats.org/officeDocument/2006/relationships" id="261" r:id="R5568b7ae8a1e4dcd"/>
    <p:sldId xmlns:r="http://schemas.openxmlformats.org/officeDocument/2006/relationships" id="262" r:id="R132bce1db068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c1248a0ca4d3e" /><Relationship Type="http://schemas.openxmlformats.org/officeDocument/2006/relationships/slide" Target="/ppt/slides/slide1.xml" Id="R4cc7d61f41ef47ba" /><Relationship Type="http://schemas.openxmlformats.org/officeDocument/2006/relationships/slide" Target="/ppt/slides/slide2.xml" Id="Rad6dc4c343524104" /><Relationship Type="http://schemas.openxmlformats.org/officeDocument/2006/relationships/slide" Target="/ppt/slides/slide3.xml" Id="R27240bb178674552" /><Relationship Type="http://schemas.openxmlformats.org/officeDocument/2006/relationships/slide" Target="/ppt/slides/slide4.xml" Id="R5d3a9ff2a7f643c1" /><Relationship Type="http://schemas.openxmlformats.org/officeDocument/2006/relationships/slide" Target="/ppt/slides/slide5.xml" Id="R090557e647dd48e6" /><Relationship Type="http://schemas.openxmlformats.org/officeDocument/2006/relationships/slide" Target="/ppt/slides/slide6.xml" Id="R5568b7ae8a1e4dcd" /><Relationship Type="http://schemas.openxmlformats.org/officeDocument/2006/relationships/slide" Target="/ppt/slides/slide7.xml" Id="R132bce1db068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8ede2a1204b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f4716eca94ff7" /><Relationship Type="http://schemas.openxmlformats.org/officeDocument/2006/relationships/theme" Target="/ppt/slideMasters/theme/theme1.xml" Id="R5995a3b84bfb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f4716eca94f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c5c9326e1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5a9f1573d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4b2e88c394d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64c9ab43a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02328586e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ba1ccaad5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24a4b3403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LUND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237 873 720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6 015 662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8 163 246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87 063 875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144 324 282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KORSNES AS  –  59,4 %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GRANBO AS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ANTONSEN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Tempevegen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firmapost@klund.no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LUND AS</a:t>
            </a:r>
          </a:p>
        </p:txBody>
      </p:sp>
    </p:spTree>
  </p:cSld>
  <p:clrMapOvr>
    <a:masterClrMapping xmlns:a="http://schemas.openxmlformats.org/drawingml/2006/main"/>
  </p:clrMapOvr>
</p:sld>
</file>