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7762e50b9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2f588fef54dff"/>
  </p:sldMasterIdLst>
  <p:sldIdLst>
    <p:sldId xmlns:r="http://schemas.openxmlformats.org/officeDocument/2006/relationships" id="256" r:id="Rfcdc653533fd4087"/>
    <p:sldId xmlns:r="http://schemas.openxmlformats.org/officeDocument/2006/relationships" id="257" r:id="R3d56b0fa9fc448b5"/>
    <p:sldId xmlns:r="http://schemas.openxmlformats.org/officeDocument/2006/relationships" id="258" r:id="Refe6699089e84d8e"/>
    <p:sldId xmlns:r="http://schemas.openxmlformats.org/officeDocument/2006/relationships" id="259" r:id="R2c25c57515484a49"/>
    <p:sldId xmlns:r="http://schemas.openxmlformats.org/officeDocument/2006/relationships" id="260" r:id="R269195f23eb14542"/>
    <p:sldId xmlns:r="http://schemas.openxmlformats.org/officeDocument/2006/relationships" id="261" r:id="R1bae2e12a2ef4806"/>
    <p:sldId xmlns:r="http://schemas.openxmlformats.org/officeDocument/2006/relationships" id="262" r:id="R28b5458f520a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2f588fef54dff" /><Relationship Type="http://schemas.openxmlformats.org/officeDocument/2006/relationships/slide" Target="/ppt/slides/slide1.xml" Id="Rfcdc653533fd4087" /><Relationship Type="http://schemas.openxmlformats.org/officeDocument/2006/relationships/slide" Target="/ppt/slides/slide2.xml" Id="R3d56b0fa9fc448b5" /><Relationship Type="http://schemas.openxmlformats.org/officeDocument/2006/relationships/slide" Target="/ppt/slides/slide3.xml" Id="Refe6699089e84d8e" /><Relationship Type="http://schemas.openxmlformats.org/officeDocument/2006/relationships/slide" Target="/ppt/slides/slide4.xml" Id="R2c25c57515484a49" /><Relationship Type="http://schemas.openxmlformats.org/officeDocument/2006/relationships/slide" Target="/ppt/slides/slide5.xml" Id="R269195f23eb14542" /><Relationship Type="http://schemas.openxmlformats.org/officeDocument/2006/relationships/slide" Target="/ppt/slides/slide6.xml" Id="R1bae2e12a2ef4806" /><Relationship Type="http://schemas.openxmlformats.org/officeDocument/2006/relationships/slide" Target="/ppt/slides/slide7.xml" Id="R28b5458f520a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4ab02f1c4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c60bb7f4438a" /><Relationship Type="http://schemas.openxmlformats.org/officeDocument/2006/relationships/theme" Target="/ppt/slideMasters/theme/theme1.xml" Id="R35777ee24d6c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3c60bb7f4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be6da7f1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d8bd3019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ad9c64411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91000377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fc66249a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123d3f97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77900220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BETA INVESTMENT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BETA INVESTMENT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36 298 515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36 473 418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ANHU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