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2f9741653646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f3e749dc1f4068"/>
  </p:sldMasterIdLst>
  <p:sldIdLst>
    <p:sldId xmlns:r="http://schemas.openxmlformats.org/officeDocument/2006/relationships" id="256" r:id="Re3919cae21424162"/>
    <p:sldId xmlns:r="http://schemas.openxmlformats.org/officeDocument/2006/relationships" id="257" r:id="R5eb215306feb4149"/>
    <p:sldId xmlns:r="http://schemas.openxmlformats.org/officeDocument/2006/relationships" id="258" r:id="R672b2686000f45fa"/>
    <p:sldId xmlns:r="http://schemas.openxmlformats.org/officeDocument/2006/relationships" id="259" r:id="Rbba1cb3ad46c4cc2"/>
    <p:sldId xmlns:r="http://schemas.openxmlformats.org/officeDocument/2006/relationships" id="260" r:id="Rca3392c235694066"/>
    <p:sldId xmlns:r="http://schemas.openxmlformats.org/officeDocument/2006/relationships" id="261" r:id="Rf99b54ba6d9a4912"/>
    <p:sldId xmlns:r="http://schemas.openxmlformats.org/officeDocument/2006/relationships" id="262" r:id="R1f59172616d34b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f3e749dc1f4068" /><Relationship Type="http://schemas.openxmlformats.org/officeDocument/2006/relationships/slide" Target="/ppt/slides/slide1.xml" Id="Re3919cae21424162" /><Relationship Type="http://schemas.openxmlformats.org/officeDocument/2006/relationships/slide" Target="/ppt/slides/slide2.xml" Id="R5eb215306feb4149" /><Relationship Type="http://schemas.openxmlformats.org/officeDocument/2006/relationships/slide" Target="/ppt/slides/slide3.xml" Id="R672b2686000f45fa" /><Relationship Type="http://schemas.openxmlformats.org/officeDocument/2006/relationships/slide" Target="/ppt/slides/slide4.xml" Id="Rbba1cb3ad46c4cc2" /><Relationship Type="http://schemas.openxmlformats.org/officeDocument/2006/relationships/slide" Target="/ppt/slides/slide5.xml" Id="Rca3392c235694066" /><Relationship Type="http://schemas.openxmlformats.org/officeDocument/2006/relationships/slide" Target="/ppt/slides/slide6.xml" Id="Rf99b54ba6d9a4912" /><Relationship Type="http://schemas.openxmlformats.org/officeDocument/2006/relationships/slide" Target="/ppt/slides/slide7.xml" Id="R1f59172616d34b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135efa2df946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e1a87f684c41a3" /><Relationship Type="http://schemas.openxmlformats.org/officeDocument/2006/relationships/theme" Target="/ppt/slideMasters/theme/theme1.xml" Id="Rf5c55ebb991c4e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e1a87f684c41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27643893042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deae3ae57645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21b2ce9484a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f8afd21f6f44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96403d22645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4d8db426a4c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7f874583d41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HØILAND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HØILAND INVESTERING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−2 463 741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54 286 767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274 057 435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323 479 095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HØILAND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Stasjonsveien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4018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917 813 833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HØILAND INVESTERING AS</a:t>
            </a:r>
          </a:p>
        </p:txBody>
      </p:sp>
    </p:spTree>
  </p:cSld>
  <p:clrMapOvr>
    <a:masterClrMapping xmlns:a="http://schemas.openxmlformats.org/drawingml/2006/main"/>
  </p:clrMapOvr>
</p:sld>
</file>