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6809766d2d4f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08212191e49e0"/>
  </p:sldMasterIdLst>
  <p:sldIdLst>
    <p:sldId xmlns:r="http://schemas.openxmlformats.org/officeDocument/2006/relationships" id="256" r:id="R80057fed5a664994"/>
    <p:sldId xmlns:r="http://schemas.openxmlformats.org/officeDocument/2006/relationships" id="257" r:id="Rf1d7c7bfaf1d4a06"/>
    <p:sldId xmlns:r="http://schemas.openxmlformats.org/officeDocument/2006/relationships" id="258" r:id="R49284e8e93f64447"/>
    <p:sldId xmlns:r="http://schemas.openxmlformats.org/officeDocument/2006/relationships" id="259" r:id="R7d08564fd2514f77"/>
    <p:sldId xmlns:r="http://schemas.openxmlformats.org/officeDocument/2006/relationships" id="260" r:id="R37672c20b28248bd"/>
    <p:sldId xmlns:r="http://schemas.openxmlformats.org/officeDocument/2006/relationships" id="261" r:id="R31e13dcd5dcc4b57"/>
    <p:sldId xmlns:r="http://schemas.openxmlformats.org/officeDocument/2006/relationships" id="262" r:id="R6f17fbcbbc75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08212191e49e0" /><Relationship Type="http://schemas.openxmlformats.org/officeDocument/2006/relationships/slide" Target="/ppt/slides/slide1.xml" Id="R80057fed5a664994" /><Relationship Type="http://schemas.openxmlformats.org/officeDocument/2006/relationships/slide" Target="/ppt/slides/slide2.xml" Id="Rf1d7c7bfaf1d4a06" /><Relationship Type="http://schemas.openxmlformats.org/officeDocument/2006/relationships/slide" Target="/ppt/slides/slide3.xml" Id="R49284e8e93f64447" /><Relationship Type="http://schemas.openxmlformats.org/officeDocument/2006/relationships/slide" Target="/ppt/slides/slide4.xml" Id="R7d08564fd2514f77" /><Relationship Type="http://schemas.openxmlformats.org/officeDocument/2006/relationships/slide" Target="/ppt/slides/slide5.xml" Id="R37672c20b28248bd" /><Relationship Type="http://schemas.openxmlformats.org/officeDocument/2006/relationships/slide" Target="/ppt/slides/slide6.xml" Id="R31e13dcd5dcc4b57" /><Relationship Type="http://schemas.openxmlformats.org/officeDocument/2006/relationships/slide" Target="/ppt/slides/slide7.xml" Id="R6f17fbcbbc75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ed4b1f011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f26f843d343b3" /><Relationship Type="http://schemas.openxmlformats.org/officeDocument/2006/relationships/theme" Target="/ppt/slideMasters/theme/theme1.xml" Id="R477d56e24ee043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ef26f843d3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8405393d2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0f6f1408446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4ec4cdab84a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303a0af7c47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4fe096f2b40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fe212f68644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97f67860747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822 609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BØHMER HØYEM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Dekon Holding AS, Solbråveien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11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917 813 906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 INVEST AS</a:t>
            </a:r>
          </a:p>
        </p:txBody>
      </p:sp>
    </p:spTree>
  </p:cSld>
  <p:clrMapOvr>
    <a:masterClrMapping xmlns:a="http://schemas.openxmlformats.org/drawingml/2006/main"/>
  </p:clrMapOvr>
</p:sld>
</file>