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bfe26ffbb84b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814a5b09084d3b"/>
  </p:sldMasterIdLst>
  <p:sldIdLst>
    <p:sldId xmlns:r="http://schemas.openxmlformats.org/officeDocument/2006/relationships" id="256" r:id="Rd01970802b174ee3"/>
    <p:sldId xmlns:r="http://schemas.openxmlformats.org/officeDocument/2006/relationships" id="257" r:id="Rf4654aa1522f40c0"/>
    <p:sldId xmlns:r="http://schemas.openxmlformats.org/officeDocument/2006/relationships" id="258" r:id="R7b609537a66f42ea"/>
    <p:sldId xmlns:r="http://schemas.openxmlformats.org/officeDocument/2006/relationships" id="259" r:id="R8ca760ec144940dc"/>
    <p:sldId xmlns:r="http://schemas.openxmlformats.org/officeDocument/2006/relationships" id="260" r:id="Rc53dd843c79543f5"/>
    <p:sldId xmlns:r="http://schemas.openxmlformats.org/officeDocument/2006/relationships" id="261" r:id="Rd6718b91964e457b"/>
    <p:sldId xmlns:r="http://schemas.openxmlformats.org/officeDocument/2006/relationships" id="262" r:id="R04ff732581fb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14a5b09084d3b" /><Relationship Type="http://schemas.openxmlformats.org/officeDocument/2006/relationships/slide" Target="/ppt/slides/slide1.xml" Id="Rd01970802b174ee3" /><Relationship Type="http://schemas.openxmlformats.org/officeDocument/2006/relationships/slide" Target="/ppt/slides/slide2.xml" Id="Rf4654aa1522f40c0" /><Relationship Type="http://schemas.openxmlformats.org/officeDocument/2006/relationships/slide" Target="/ppt/slides/slide3.xml" Id="R7b609537a66f42ea" /><Relationship Type="http://schemas.openxmlformats.org/officeDocument/2006/relationships/slide" Target="/ppt/slides/slide4.xml" Id="R8ca760ec144940dc" /><Relationship Type="http://schemas.openxmlformats.org/officeDocument/2006/relationships/slide" Target="/ppt/slides/slide5.xml" Id="Rc53dd843c79543f5" /><Relationship Type="http://schemas.openxmlformats.org/officeDocument/2006/relationships/slide" Target="/ppt/slides/slide6.xml" Id="Rd6718b91964e457b" /><Relationship Type="http://schemas.openxmlformats.org/officeDocument/2006/relationships/slide" Target="/ppt/slides/slide7.xml" Id="R04ff732581fb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c9a3fe935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fc9e3c4144000" /><Relationship Type="http://schemas.openxmlformats.org/officeDocument/2006/relationships/theme" Target="/ppt/slideMasters/theme/theme1.xml" Id="R598ea6db3d3645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efc9e3c414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f01ef9cc840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2225a881045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60feaf6c8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0888c67d3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6939094ee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46fe929a241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1785f0a3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VALDERHAUG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VALDERHAUG EIENDOM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526 918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12 939 319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ATLE FYLLING  –  73,6 %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FYLLING  –  26,4 %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20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stig.fylling@comfort.no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