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131322cbe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6a09af6234ee4"/>
  </p:sldMasterIdLst>
  <p:sldIdLst>
    <p:sldId xmlns:r="http://schemas.openxmlformats.org/officeDocument/2006/relationships" id="256" r:id="Re5a80b2b311e4291"/>
    <p:sldId xmlns:r="http://schemas.openxmlformats.org/officeDocument/2006/relationships" id="257" r:id="R6895249eaae84e8a"/>
    <p:sldId xmlns:r="http://schemas.openxmlformats.org/officeDocument/2006/relationships" id="258" r:id="R2ebb0d34b0cb4d60"/>
    <p:sldId xmlns:r="http://schemas.openxmlformats.org/officeDocument/2006/relationships" id="259" r:id="R5234cffee5834ec6"/>
    <p:sldId xmlns:r="http://schemas.openxmlformats.org/officeDocument/2006/relationships" id="260" r:id="Rc52ebe7818ae418d"/>
    <p:sldId xmlns:r="http://schemas.openxmlformats.org/officeDocument/2006/relationships" id="261" r:id="R68396d133494458a"/>
    <p:sldId xmlns:r="http://schemas.openxmlformats.org/officeDocument/2006/relationships" id="262" r:id="Re5fa1bcdb2e4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6a09af6234ee4" /><Relationship Type="http://schemas.openxmlformats.org/officeDocument/2006/relationships/slide" Target="/ppt/slides/slide1.xml" Id="Re5a80b2b311e4291" /><Relationship Type="http://schemas.openxmlformats.org/officeDocument/2006/relationships/slide" Target="/ppt/slides/slide2.xml" Id="R6895249eaae84e8a" /><Relationship Type="http://schemas.openxmlformats.org/officeDocument/2006/relationships/slide" Target="/ppt/slides/slide3.xml" Id="R2ebb0d34b0cb4d60" /><Relationship Type="http://schemas.openxmlformats.org/officeDocument/2006/relationships/slide" Target="/ppt/slides/slide4.xml" Id="R5234cffee5834ec6" /><Relationship Type="http://schemas.openxmlformats.org/officeDocument/2006/relationships/slide" Target="/ppt/slides/slide5.xml" Id="Rc52ebe7818ae418d" /><Relationship Type="http://schemas.openxmlformats.org/officeDocument/2006/relationships/slide" Target="/ppt/slides/slide6.xml" Id="R68396d133494458a" /><Relationship Type="http://schemas.openxmlformats.org/officeDocument/2006/relationships/slide" Target="/ppt/slides/slide7.xml" Id="Re5fa1bcdb2e4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52a23e6fc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f2bb937d4537" /><Relationship Type="http://schemas.openxmlformats.org/officeDocument/2006/relationships/theme" Target="/ppt/slideMasters/theme/theme1.xml" Id="R7fe4eb2a1d23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f2bb937d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82d27ebf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2337cb69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d148079f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87962d86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6c895926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5fff139d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24bd5c61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MEDEN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3 344 717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HELLELAND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Vigdelsvegen 641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MEDEN AS</a:t>
            </a:r>
          </a:p>
        </p:txBody>
      </p:sp>
    </p:spTree>
  </p:cSld>
  <p:clrMapOvr>
    <a:masterClrMapping xmlns:a="http://schemas.openxmlformats.org/drawingml/2006/main"/>
  </p:clrMapOvr>
</p:sld>
</file>