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a5c6ac597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633657bdd43f2"/>
  </p:sldMasterIdLst>
  <p:sldIdLst>
    <p:sldId xmlns:r="http://schemas.openxmlformats.org/officeDocument/2006/relationships" id="256" r:id="R289552eec9d44acf"/>
    <p:sldId xmlns:r="http://schemas.openxmlformats.org/officeDocument/2006/relationships" id="257" r:id="Re5500fdcb38a47a5"/>
    <p:sldId xmlns:r="http://schemas.openxmlformats.org/officeDocument/2006/relationships" id="258" r:id="R2b292618d28a43a3"/>
    <p:sldId xmlns:r="http://schemas.openxmlformats.org/officeDocument/2006/relationships" id="259" r:id="R753f7c74b6bf45cd"/>
    <p:sldId xmlns:r="http://schemas.openxmlformats.org/officeDocument/2006/relationships" id="260" r:id="R33e5100b9a3942db"/>
    <p:sldId xmlns:r="http://schemas.openxmlformats.org/officeDocument/2006/relationships" id="261" r:id="Refc4a599813043a1"/>
    <p:sldId xmlns:r="http://schemas.openxmlformats.org/officeDocument/2006/relationships" id="262" r:id="R4aea400d1ce6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633657bdd43f2" /><Relationship Type="http://schemas.openxmlformats.org/officeDocument/2006/relationships/slide" Target="/ppt/slides/slide1.xml" Id="R289552eec9d44acf" /><Relationship Type="http://schemas.openxmlformats.org/officeDocument/2006/relationships/slide" Target="/ppt/slides/slide2.xml" Id="Re5500fdcb38a47a5" /><Relationship Type="http://schemas.openxmlformats.org/officeDocument/2006/relationships/slide" Target="/ppt/slides/slide3.xml" Id="R2b292618d28a43a3" /><Relationship Type="http://schemas.openxmlformats.org/officeDocument/2006/relationships/slide" Target="/ppt/slides/slide4.xml" Id="R753f7c74b6bf45cd" /><Relationship Type="http://schemas.openxmlformats.org/officeDocument/2006/relationships/slide" Target="/ppt/slides/slide5.xml" Id="R33e5100b9a3942db" /><Relationship Type="http://schemas.openxmlformats.org/officeDocument/2006/relationships/slide" Target="/ppt/slides/slide6.xml" Id="Refc4a599813043a1" /><Relationship Type="http://schemas.openxmlformats.org/officeDocument/2006/relationships/slide" Target="/ppt/slides/slide7.xml" Id="R4aea400d1ce6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a083a2e73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6647aae314a3e" /><Relationship Type="http://schemas.openxmlformats.org/officeDocument/2006/relationships/theme" Target="/ppt/slideMasters/theme/theme1.xml" Id="R9aa739d62908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6647aae31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8b035680f40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b249039db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0fea7326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ed671fa5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0f190fef5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be3c751e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fcc38411d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PISCES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PISCES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1 614 706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PEDER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Karl-Ove Bjørnstad Eiendom AS, Fjordgata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HOLDING AS</a:t>
            </a:r>
          </a:p>
        </p:txBody>
      </p:sp>
    </p:spTree>
  </p:cSld>
  <p:clrMapOvr>
    <a:masterClrMapping xmlns:a="http://schemas.openxmlformats.org/drawingml/2006/main"/>
  </p:clrMapOvr>
</p:sld>
</file>