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55877ebdf7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3b41b0618b40a3"/>
  </p:sldMasterIdLst>
  <p:sldIdLst>
    <p:sldId xmlns:r="http://schemas.openxmlformats.org/officeDocument/2006/relationships" id="256" r:id="R46cba51d0e6d4ba1"/>
    <p:sldId xmlns:r="http://schemas.openxmlformats.org/officeDocument/2006/relationships" id="257" r:id="Rb1ddb4c200984854"/>
    <p:sldId xmlns:r="http://schemas.openxmlformats.org/officeDocument/2006/relationships" id="258" r:id="Rf09375dd000e4ab6"/>
    <p:sldId xmlns:r="http://schemas.openxmlformats.org/officeDocument/2006/relationships" id="259" r:id="R451cb9a5fb704b00"/>
    <p:sldId xmlns:r="http://schemas.openxmlformats.org/officeDocument/2006/relationships" id="260" r:id="Rb276c7e3f94347ae"/>
    <p:sldId xmlns:r="http://schemas.openxmlformats.org/officeDocument/2006/relationships" id="261" r:id="R78e5022d44ea4a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b41b0618b40a3" /><Relationship Type="http://schemas.openxmlformats.org/officeDocument/2006/relationships/slide" Target="/ppt/slides/slide1.xml" Id="R46cba51d0e6d4ba1" /><Relationship Type="http://schemas.openxmlformats.org/officeDocument/2006/relationships/slide" Target="/ppt/slides/slide2.xml" Id="Rb1ddb4c200984854" /><Relationship Type="http://schemas.openxmlformats.org/officeDocument/2006/relationships/slide" Target="/ppt/slides/slide3.xml" Id="Rf09375dd000e4ab6" /><Relationship Type="http://schemas.openxmlformats.org/officeDocument/2006/relationships/slide" Target="/ppt/slides/slide4.xml" Id="R451cb9a5fb704b00" /><Relationship Type="http://schemas.openxmlformats.org/officeDocument/2006/relationships/slide" Target="/ppt/slides/slide5.xml" Id="Rb276c7e3f94347ae" /><Relationship Type="http://schemas.openxmlformats.org/officeDocument/2006/relationships/slide" Target="/ppt/slides/slide6.xml" Id="R78e5022d44ea4a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a2d1f92b64c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c25134b634158" /><Relationship Type="http://schemas.openxmlformats.org/officeDocument/2006/relationships/theme" Target="/ppt/slideMasters/theme/theme1.xml" Id="R5e3bafcb964e4a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0c25134b6341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097bd482244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6641373f84c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fe1ab3bff4c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f0d6bb21c41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a7bed8b7846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613d0ba8241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TAURUS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TAURUS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TAURUS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TAURUS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TAURUS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TAURUS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Karl-Ove Bjørnstad Eiendom AS, Fjordgata 80A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TAURUS EIENDOM HOLDING AS</a:t>
            </a:r>
          </a:p>
        </p:txBody>
      </p:sp>
    </p:spTree>
  </p:cSld>
  <p:clrMapOvr>
    <a:masterClrMapping xmlns:a="http://schemas.openxmlformats.org/drawingml/2006/main"/>
  </p:clrMapOvr>
</p:sld>
</file>