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a17a2ad14b44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174d3c0b7f405b"/>
  </p:sldMasterIdLst>
  <p:sldIdLst>
    <p:sldId xmlns:r="http://schemas.openxmlformats.org/officeDocument/2006/relationships" id="256" r:id="R4ef2a0e751594cb5"/>
    <p:sldId xmlns:r="http://schemas.openxmlformats.org/officeDocument/2006/relationships" id="257" r:id="R4c0d5b274e844003"/>
    <p:sldId xmlns:r="http://schemas.openxmlformats.org/officeDocument/2006/relationships" id="258" r:id="Rc902d00e4ea1436d"/>
    <p:sldId xmlns:r="http://schemas.openxmlformats.org/officeDocument/2006/relationships" id="259" r:id="R86a3d4065dab4767"/>
    <p:sldId xmlns:r="http://schemas.openxmlformats.org/officeDocument/2006/relationships" id="260" r:id="Rc8ac1cc8d9094424"/>
    <p:sldId xmlns:r="http://schemas.openxmlformats.org/officeDocument/2006/relationships" id="261" r:id="Rb7efffab91f44a8a"/>
    <p:sldId xmlns:r="http://schemas.openxmlformats.org/officeDocument/2006/relationships" id="262" r:id="R4661df318f354c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174d3c0b7f405b" /><Relationship Type="http://schemas.openxmlformats.org/officeDocument/2006/relationships/slide" Target="/ppt/slides/slide1.xml" Id="R4ef2a0e751594cb5" /><Relationship Type="http://schemas.openxmlformats.org/officeDocument/2006/relationships/slide" Target="/ppt/slides/slide2.xml" Id="R4c0d5b274e844003" /><Relationship Type="http://schemas.openxmlformats.org/officeDocument/2006/relationships/slide" Target="/ppt/slides/slide3.xml" Id="Rc902d00e4ea1436d" /><Relationship Type="http://schemas.openxmlformats.org/officeDocument/2006/relationships/slide" Target="/ppt/slides/slide4.xml" Id="R86a3d4065dab4767" /><Relationship Type="http://schemas.openxmlformats.org/officeDocument/2006/relationships/slide" Target="/ppt/slides/slide5.xml" Id="Rc8ac1cc8d9094424" /><Relationship Type="http://schemas.openxmlformats.org/officeDocument/2006/relationships/slide" Target="/ppt/slides/slide6.xml" Id="Rb7efffab91f44a8a" /><Relationship Type="http://schemas.openxmlformats.org/officeDocument/2006/relationships/slide" Target="/ppt/slides/slide7.xml" Id="R4661df318f354c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3ee94be3fe42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5ef93186648e6" /><Relationship Type="http://schemas.openxmlformats.org/officeDocument/2006/relationships/theme" Target="/ppt/slideMasters/theme/theme1.xml" Id="Ra1c88a6dfb4143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e5ef93186648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47ac418db4f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fb1ed9e2940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8e84a9b7145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bd02e73ce44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dbe1f35d44b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63ccf33ce4a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5511c51cf49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TAURUS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TAURUS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TAURUS EIENDOM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TAURUS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TAURUS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TAURUS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2 368 821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1 869 767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4 459 837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TAURUS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 LINE KROGH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TAURUS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Karl-Ove Bjørnstad Eiendom AS, Fjordgata 80A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917 823 340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TAURUS EIENDOM HOLDING AS</a:t>
            </a:r>
          </a:p>
        </p:txBody>
      </p:sp>
    </p:spTree>
  </p:cSld>
  <p:clrMapOvr>
    <a:masterClrMapping xmlns:a="http://schemas.openxmlformats.org/drawingml/2006/main"/>
  </p:clrMapOvr>
</p:sld>
</file>