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6e98694225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0cead669c40cf"/>
  </p:sldMasterIdLst>
  <p:sldIdLst>
    <p:sldId xmlns:r="http://schemas.openxmlformats.org/officeDocument/2006/relationships" id="256" r:id="Reb35522e307a4d4b"/>
    <p:sldId xmlns:r="http://schemas.openxmlformats.org/officeDocument/2006/relationships" id="257" r:id="R7be993fb25e24fba"/>
    <p:sldId xmlns:r="http://schemas.openxmlformats.org/officeDocument/2006/relationships" id="258" r:id="R1eba9400fb404145"/>
    <p:sldId xmlns:r="http://schemas.openxmlformats.org/officeDocument/2006/relationships" id="259" r:id="R8ce6229b140a4bb3"/>
    <p:sldId xmlns:r="http://schemas.openxmlformats.org/officeDocument/2006/relationships" id="260" r:id="R93f8e34a21a446fb"/>
    <p:sldId xmlns:r="http://schemas.openxmlformats.org/officeDocument/2006/relationships" id="261" r:id="R2b8afe04e3b644f4"/>
    <p:sldId xmlns:r="http://schemas.openxmlformats.org/officeDocument/2006/relationships" id="262" r:id="R0e29cb050bd5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0cead669c40cf" /><Relationship Type="http://schemas.openxmlformats.org/officeDocument/2006/relationships/slide" Target="/ppt/slides/slide1.xml" Id="Reb35522e307a4d4b" /><Relationship Type="http://schemas.openxmlformats.org/officeDocument/2006/relationships/slide" Target="/ppt/slides/slide2.xml" Id="R7be993fb25e24fba" /><Relationship Type="http://schemas.openxmlformats.org/officeDocument/2006/relationships/slide" Target="/ppt/slides/slide3.xml" Id="R1eba9400fb404145" /><Relationship Type="http://schemas.openxmlformats.org/officeDocument/2006/relationships/slide" Target="/ppt/slides/slide4.xml" Id="R8ce6229b140a4bb3" /><Relationship Type="http://schemas.openxmlformats.org/officeDocument/2006/relationships/slide" Target="/ppt/slides/slide5.xml" Id="R93f8e34a21a446fb" /><Relationship Type="http://schemas.openxmlformats.org/officeDocument/2006/relationships/slide" Target="/ppt/slides/slide6.xml" Id="R2b8afe04e3b644f4" /><Relationship Type="http://schemas.openxmlformats.org/officeDocument/2006/relationships/slide" Target="/ppt/slides/slide7.xml" Id="R0e29cb050bd5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28fa465f242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fb21f44bc4fe2" /><Relationship Type="http://schemas.openxmlformats.org/officeDocument/2006/relationships/theme" Target="/ppt/slideMasters/theme/theme1.xml" Id="R72d69f53011c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fb21f44bc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b70ba9bef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5080fcdca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23426039e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5fc3b3b9a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18aadac45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7a9e61003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96da4cc2b4f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ARIES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4 207 603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MIKAL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Karl-Ove Bjørnstad Eiendom AS, Fjordgata 80A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ARIES HOLDING AS</a:t>
            </a:r>
          </a:p>
        </p:txBody>
      </p:sp>
    </p:spTree>
  </p:cSld>
  <p:clrMapOvr>
    <a:masterClrMapping xmlns:a="http://schemas.openxmlformats.org/drawingml/2006/main"/>
  </p:clrMapOvr>
</p:sld>
</file>