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d05985b23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b364004d74e8d"/>
  </p:sldMasterIdLst>
  <p:sldIdLst>
    <p:sldId xmlns:r="http://schemas.openxmlformats.org/officeDocument/2006/relationships" id="256" r:id="Rc4388cca6a0d4378"/>
    <p:sldId xmlns:r="http://schemas.openxmlformats.org/officeDocument/2006/relationships" id="257" r:id="R7634a9820d0c48b1"/>
    <p:sldId xmlns:r="http://schemas.openxmlformats.org/officeDocument/2006/relationships" id="258" r:id="R192c5fce0ecf4e92"/>
    <p:sldId xmlns:r="http://schemas.openxmlformats.org/officeDocument/2006/relationships" id="259" r:id="R76aefa200ba84eb8"/>
    <p:sldId xmlns:r="http://schemas.openxmlformats.org/officeDocument/2006/relationships" id="260" r:id="Ref4f1ca33e4b478a"/>
    <p:sldId xmlns:r="http://schemas.openxmlformats.org/officeDocument/2006/relationships" id="261" r:id="R6456113736da4e20"/>
    <p:sldId xmlns:r="http://schemas.openxmlformats.org/officeDocument/2006/relationships" id="262" r:id="Rf21fef02b3a2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b364004d74e8d" /><Relationship Type="http://schemas.openxmlformats.org/officeDocument/2006/relationships/slide" Target="/ppt/slides/slide1.xml" Id="Rc4388cca6a0d4378" /><Relationship Type="http://schemas.openxmlformats.org/officeDocument/2006/relationships/slide" Target="/ppt/slides/slide2.xml" Id="R7634a9820d0c48b1" /><Relationship Type="http://schemas.openxmlformats.org/officeDocument/2006/relationships/slide" Target="/ppt/slides/slide3.xml" Id="R192c5fce0ecf4e92" /><Relationship Type="http://schemas.openxmlformats.org/officeDocument/2006/relationships/slide" Target="/ppt/slides/slide4.xml" Id="R76aefa200ba84eb8" /><Relationship Type="http://schemas.openxmlformats.org/officeDocument/2006/relationships/slide" Target="/ppt/slides/slide5.xml" Id="Ref4f1ca33e4b478a" /><Relationship Type="http://schemas.openxmlformats.org/officeDocument/2006/relationships/slide" Target="/ppt/slides/slide6.xml" Id="R6456113736da4e20" /><Relationship Type="http://schemas.openxmlformats.org/officeDocument/2006/relationships/slide" Target="/ppt/slides/slide7.xml" Id="Rf21fef02b3a2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81e853a5e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32aabda849c2" /><Relationship Type="http://schemas.openxmlformats.org/officeDocument/2006/relationships/theme" Target="/ppt/slideMasters/theme/theme1.xml" Id="Rb27f42674fc9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232aabda8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ce242f05d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21f6194f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61db4db1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768608bf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12e2bd33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e83fdacd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d79ccfb8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