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8b0f6a787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b6e3f105d40c2"/>
  </p:sldMasterIdLst>
  <p:sldIdLst>
    <p:sldId xmlns:r="http://schemas.openxmlformats.org/officeDocument/2006/relationships" id="256" r:id="R54c7b0f5e96a4c2e"/>
    <p:sldId xmlns:r="http://schemas.openxmlformats.org/officeDocument/2006/relationships" id="257" r:id="Rb519514085d14231"/>
    <p:sldId xmlns:r="http://schemas.openxmlformats.org/officeDocument/2006/relationships" id="258" r:id="R1692c8a9970342b1"/>
    <p:sldId xmlns:r="http://schemas.openxmlformats.org/officeDocument/2006/relationships" id="259" r:id="Ra282d9ef3d944d19"/>
    <p:sldId xmlns:r="http://schemas.openxmlformats.org/officeDocument/2006/relationships" id="260" r:id="R93d17d8989754f76"/>
    <p:sldId xmlns:r="http://schemas.openxmlformats.org/officeDocument/2006/relationships" id="261" r:id="Rbe9e2e4c438e4515"/>
    <p:sldId xmlns:r="http://schemas.openxmlformats.org/officeDocument/2006/relationships" id="262" r:id="Ra75b2acf70ee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b6e3f105d40c2" /><Relationship Type="http://schemas.openxmlformats.org/officeDocument/2006/relationships/slide" Target="/ppt/slides/slide1.xml" Id="R54c7b0f5e96a4c2e" /><Relationship Type="http://schemas.openxmlformats.org/officeDocument/2006/relationships/slide" Target="/ppt/slides/slide2.xml" Id="Rb519514085d14231" /><Relationship Type="http://schemas.openxmlformats.org/officeDocument/2006/relationships/slide" Target="/ppt/slides/slide3.xml" Id="R1692c8a9970342b1" /><Relationship Type="http://schemas.openxmlformats.org/officeDocument/2006/relationships/slide" Target="/ppt/slides/slide4.xml" Id="Ra282d9ef3d944d19" /><Relationship Type="http://schemas.openxmlformats.org/officeDocument/2006/relationships/slide" Target="/ppt/slides/slide5.xml" Id="R93d17d8989754f76" /><Relationship Type="http://schemas.openxmlformats.org/officeDocument/2006/relationships/slide" Target="/ppt/slides/slide6.xml" Id="Rbe9e2e4c438e4515" /><Relationship Type="http://schemas.openxmlformats.org/officeDocument/2006/relationships/slide" Target="/ppt/slides/slide7.xml" Id="Ra75b2acf70ee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0962c1e69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f2e2ce734846" /><Relationship Type="http://schemas.openxmlformats.org/officeDocument/2006/relationships/theme" Target="/ppt/slideMasters/theme/theme1.xml" Id="Rad76ca07d0de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ff2e2ce73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5b94a5ab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56503bbe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68ae3144d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683f6f0e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c7432510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6cb29710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fa0dd38d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E26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E26 EIENDOM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−1 157 807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TERJE 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Skredderbakken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917 829 365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E26 EIENDOM AS</a:t>
            </a:r>
          </a:p>
        </p:txBody>
      </p:sp>
    </p:spTree>
  </p:cSld>
  <p:clrMapOvr>
    <a:masterClrMapping xmlns:a="http://schemas.openxmlformats.org/drawingml/2006/main"/>
  </p:clrMapOvr>
</p:sld>
</file>