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dde4c0e54f4c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c8482d058a4339"/>
  </p:sldMasterIdLst>
  <p:sldIdLst>
    <p:sldId xmlns:r="http://schemas.openxmlformats.org/officeDocument/2006/relationships" id="256" r:id="R8d464829d81947da"/>
    <p:sldId xmlns:r="http://schemas.openxmlformats.org/officeDocument/2006/relationships" id="257" r:id="Rc794cc30d6cc4278"/>
    <p:sldId xmlns:r="http://schemas.openxmlformats.org/officeDocument/2006/relationships" id="258" r:id="Rf3ef272a67bb456c"/>
    <p:sldId xmlns:r="http://schemas.openxmlformats.org/officeDocument/2006/relationships" id="259" r:id="Rc6ccd08e95d5427b"/>
    <p:sldId xmlns:r="http://schemas.openxmlformats.org/officeDocument/2006/relationships" id="260" r:id="R43be494a1070474a"/>
    <p:sldId xmlns:r="http://schemas.openxmlformats.org/officeDocument/2006/relationships" id="261" r:id="R4de80677586a4e96"/>
    <p:sldId xmlns:r="http://schemas.openxmlformats.org/officeDocument/2006/relationships" id="262" r:id="Rc81cd1b2695b49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8482d058a4339" /><Relationship Type="http://schemas.openxmlformats.org/officeDocument/2006/relationships/slide" Target="/ppt/slides/slide1.xml" Id="R8d464829d81947da" /><Relationship Type="http://schemas.openxmlformats.org/officeDocument/2006/relationships/slide" Target="/ppt/slides/slide2.xml" Id="Rc794cc30d6cc4278" /><Relationship Type="http://schemas.openxmlformats.org/officeDocument/2006/relationships/slide" Target="/ppt/slides/slide3.xml" Id="Rf3ef272a67bb456c" /><Relationship Type="http://schemas.openxmlformats.org/officeDocument/2006/relationships/slide" Target="/ppt/slides/slide4.xml" Id="Rc6ccd08e95d5427b" /><Relationship Type="http://schemas.openxmlformats.org/officeDocument/2006/relationships/slide" Target="/ppt/slides/slide5.xml" Id="R43be494a1070474a" /><Relationship Type="http://schemas.openxmlformats.org/officeDocument/2006/relationships/slide" Target="/ppt/slides/slide6.xml" Id="R4de80677586a4e96" /><Relationship Type="http://schemas.openxmlformats.org/officeDocument/2006/relationships/slide" Target="/ppt/slides/slide7.xml" Id="Rc81cd1b2695b49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5a1a75dd3a49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62a155b144c79" /><Relationship Type="http://schemas.openxmlformats.org/officeDocument/2006/relationships/theme" Target="/ppt/slideMasters/theme/theme1.xml" Id="Rc1c14bbe4ffa46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a62a155b144c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486f367614c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d6bc510734f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75bbb7cdf4c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f4e9d669045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1aeb2adc54d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deadb62774d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4aa2364df4b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SANDEN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SANDEN HOLDINGS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−499 762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−1 910 661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1 503 672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SANDEN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917 834 601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