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e3379cf4e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9a44b9bd94a76"/>
  </p:sldMasterIdLst>
  <p:sldIdLst>
    <p:sldId xmlns:r="http://schemas.openxmlformats.org/officeDocument/2006/relationships" id="256" r:id="R4ebee63af5e7465a"/>
    <p:sldId xmlns:r="http://schemas.openxmlformats.org/officeDocument/2006/relationships" id="257" r:id="R5b02aab37a5044f2"/>
    <p:sldId xmlns:r="http://schemas.openxmlformats.org/officeDocument/2006/relationships" id="258" r:id="R4362898cd1234fe9"/>
    <p:sldId xmlns:r="http://schemas.openxmlformats.org/officeDocument/2006/relationships" id="259" r:id="Rf3ec122606234c1c"/>
    <p:sldId xmlns:r="http://schemas.openxmlformats.org/officeDocument/2006/relationships" id="260" r:id="Rdc722b4cc38a4e9d"/>
    <p:sldId xmlns:r="http://schemas.openxmlformats.org/officeDocument/2006/relationships" id="261" r:id="Re05af7bad5a5477a"/>
    <p:sldId xmlns:r="http://schemas.openxmlformats.org/officeDocument/2006/relationships" id="262" r:id="Re225e793d3fb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9a44b9bd94a76" /><Relationship Type="http://schemas.openxmlformats.org/officeDocument/2006/relationships/slide" Target="/ppt/slides/slide1.xml" Id="R4ebee63af5e7465a" /><Relationship Type="http://schemas.openxmlformats.org/officeDocument/2006/relationships/slide" Target="/ppt/slides/slide2.xml" Id="R5b02aab37a5044f2" /><Relationship Type="http://schemas.openxmlformats.org/officeDocument/2006/relationships/slide" Target="/ppt/slides/slide3.xml" Id="R4362898cd1234fe9" /><Relationship Type="http://schemas.openxmlformats.org/officeDocument/2006/relationships/slide" Target="/ppt/slides/slide4.xml" Id="Rf3ec122606234c1c" /><Relationship Type="http://schemas.openxmlformats.org/officeDocument/2006/relationships/slide" Target="/ppt/slides/slide5.xml" Id="Rdc722b4cc38a4e9d" /><Relationship Type="http://schemas.openxmlformats.org/officeDocument/2006/relationships/slide" Target="/ppt/slides/slide6.xml" Id="Re05af7bad5a5477a" /><Relationship Type="http://schemas.openxmlformats.org/officeDocument/2006/relationships/slide" Target="/ppt/slides/slide7.xml" Id="Re225e793d3fb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423d3fd8d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2d2c891e74677" /><Relationship Type="http://schemas.openxmlformats.org/officeDocument/2006/relationships/theme" Target="/ppt/slideMasters/theme/theme1.xml" Id="R0b7326cea5bd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2d2c891e7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3a41ab11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3251ced4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c2d5c3590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3f222bf10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49d1498c0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253f1321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fc2498a04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FJERNVARME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FJERNVARME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9 226 810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28 253 099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REMIKS NÆRING AS  –  47,8 %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VEFAS RETUR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AVFALLSSERVICE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RESSURSSELSKAP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MILJØTJENESTE AS  –  8,7 %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917 837 740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