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709976d20f4a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adae95fd3942d1"/>
  </p:sldMasterIdLst>
  <p:sldIdLst>
    <p:sldId xmlns:r="http://schemas.openxmlformats.org/officeDocument/2006/relationships" id="256" r:id="Ra7778142fdc44606"/>
    <p:sldId xmlns:r="http://schemas.openxmlformats.org/officeDocument/2006/relationships" id="257" r:id="Rdeff0ed285854681"/>
    <p:sldId xmlns:r="http://schemas.openxmlformats.org/officeDocument/2006/relationships" id="258" r:id="Rb6cc630fd9a348a7"/>
    <p:sldId xmlns:r="http://schemas.openxmlformats.org/officeDocument/2006/relationships" id="259" r:id="R270b35d3ab0540f9"/>
    <p:sldId xmlns:r="http://schemas.openxmlformats.org/officeDocument/2006/relationships" id="260" r:id="R4e5548baa6a34d63"/>
    <p:sldId xmlns:r="http://schemas.openxmlformats.org/officeDocument/2006/relationships" id="261" r:id="Rb1ba4826770a4d90"/>
    <p:sldId xmlns:r="http://schemas.openxmlformats.org/officeDocument/2006/relationships" id="262" r:id="R45cbfe24a2a64f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dae95fd3942d1" /><Relationship Type="http://schemas.openxmlformats.org/officeDocument/2006/relationships/slide" Target="/ppt/slides/slide1.xml" Id="Ra7778142fdc44606" /><Relationship Type="http://schemas.openxmlformats.org/officeDocument/2006/relationships/slide" Target="/ppt/slides/slide2.xml" Id="Rdeff0ed285854681" /><Relationship Type="http://schemas.openxmlformats.org/officeDocument/2006/relationships/slide" Target="/ppt/slides/slide3.xml" Id="Rb6cc630fd9a348a7" /><Relationship Type="http://schemas.openxmlformats.org/officeDocument/2006/relationships/slide" Target="/ppt/slides/slide4.xml" Id="R270b35d3ab0540f9" /><Relationship Type="http://schemas.openxmlformats.org/officeDocument/2006/relationships/slide" Target="/ppt/slides/slide5.xml" Id="R4e5548baa6a34d63" /><Relationship Type="http://schemas.openxmlformats.org/officeDocument/2006/relationships/slide" Target="/ppt/slides/slide6.xml" Id="Rb1ba4826770a4d90" /><Relationship Type="http://schemas.openxmlformats.org/officeDocument/2006/relationships/slide" Target="/ppt/slides/slide7.xml" Id="R45cbfe24a2a64f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65e96b1ca4b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8f4d931d14633" /><Relationship Type="http://schemas.openxmlformats.org/officeDocument/2006/relationships/theme" Target="/ppt/slideMasters/theme/theme1.xml" Id="R6d6016b2db7c44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98f4d931d146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847ea95c54a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1d9e31e414d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d9c0d0cf846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9e2b5740f41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5a092474640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eed70591749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dab9d339e45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TDH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TDH INVEST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1 000 256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TORRY DRANGE HAUGLAND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Kvernhusrenen 135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5208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TDH INVEST AS</a:t>
            </a:r>
          </a:p>
        </p:txBody>
      </p:sp>
    </p:spTree>
  </p:cSld>
  <p:clrMapOvr>
    <a:masterClrMapping xmlns:a="http://schemas.openxmlformats.org/drawingml/2006/main"/>
  </p:clrMapOvr>
</p:sld>
</file>