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9c67699365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62bccd5eb457f"/>
  </p:sldMasterIdLst>
  <p:sldIdLst>
    <p:sldId xmlns:r="http://schemas.openxmlformats.org/officeDocument/2006/relationships" id="256" r:id="R55bf25c62cea49c2"/>
    <p:sldId xmlns:r="http://schemas.openxmlformats.org/officeDocument/2006/relationships" id="257" r:id="Rfb23bcf25d85420e"/>
    <p:sldId xmlns:r="http://schemas.openxmlformats.org/officeDocument/2006/relationships" id="258" r:id="R044af3904be34765"/>
    <p:sldId xmlns:r="http://schemas.openxmlformats.org/officeDocument/2006/relationships" id="259" r:id="Rfadc455a12ee4dbf"/>
    <p:sldId xmlns:r="http://schemas.openxmlformats.org/officeDocument/2006/relationships" id="260" r:id="Ree17552b07cd427c"/>
    <p:sldId xmlns:r="http://schemas.openxmlformats.org/officeDocument/2006/relationships" id="261" r:id="R7429f8535747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62bccd5eb457f" /><Relationship Type="http://schemas.openxmlformats.org/officeDocument/2006/relationships/slide" Target="/ppt/slides/slide1.xml" Id="R55bf25c62cea49c2" /><Relationship Type="http://schemas.openxmlformats.org/officeDocument/2006/relationships/slide" Target="/ppt/slides/slide2.xml" Id="Rfb23bcf25d85420e" /><Relationship Type="http://schemas.openxmlformats.org/officeDocument/2006/relationships/slide" Target="/ppt/slides/slide3.xml" Id="R044af3904be34765" /><Relationship Type="http://schemas.openxmlformats.org/officeDocument/2006/relationships/slide" Target="/ppt/slides/slide4.xml" Id="Rfadc455a12ee4dbf" /><Relationship Type="http://schemas.openxmlformats.org/officeDocument/2006/relationships/slide" Target="/ppt/slides/slide5.xml" Id="Ree17552b07cd427c" /><Relationship Type="http://schemas.openxmlformats.org/officeDocument/2006/relationships/slide" Target="/ppt/slides/slide6.xml" Id="R7429f8535747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5d6115497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3704050c14760" /><Relationship Type="http://schemas.openxmlformats.org/officeDocument/2006/relationships/theme" Target="/ppt/slideMasters/theme/theme1.xml" Id="R48e0a7cab1ed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3704050c1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578144302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f40edc973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2ab191df6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75e81e7d7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fe848d3b9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5f22e6d5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