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263133b0fc4f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e2925790c54b2c"/>
  </p:sldMasterIdLst>
  <p:sldIdLst>
    <p:sldId xmlns:r="http://schemas.openxmlformats.org/officeDocument/2006/relationships" id="256" r:id="R7f6d8d09213f4817"/>
    <p:sldId xmlns:r="http://schemas.openxmlformats.org/officeDocument/2006/relationships" id="257" r:id="R6893b80ad0b249c7"/>
    <p:sldId xmlns:r="http://schemas.openxmlformats.org/officeDocument/2006/relationships" id="258" r:id="Rd734fe0808ea44e4"/>
    <p:sldId xmlns:r="http://schemas.openxmlformats.org/officeDocument/2006/relationships" id="259" r:id="Rf74b5750571d4f93"/>
    <p:sldId xmlns:r="http://schemas.openxmlformats.org/officeDocument/2006/relationships" id="260" r:id="R9a12a9d8a2e744c3"/>
    <p:sldId xmlns:r="http://schemas.openxmlformats.org/officeDocument/2006/relationships" id="261" r:id="R13711c2ba0354fe3"/>
    <p:sldId xmlns:r="http://schemas.openxmlformats.org/officeDocument/2006/relationships" id="262" r:id="Radf575b9a28a43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e2925790c54b2c" /><Relationship Type="http://schemas.openxmlformats.org/officeDocument/2006/relationships/slide" Target="/ppt/slides/slide1.xml" Id="R7f6d8d09213f4817" /><Relationship Type="http://schemas.openxmlformats.org/officeDocument/2006/relationships/slide" Target="/ppt/slides/slide2.xml" Id="R6893b80ad0b249c7" /><Relationship Type="http://schemas.openxmlformats.org/officeDocument/2006/relationships/slide" Target="/ppt/slides/slide3.xml" Id="Rd734fe0808ea44e4" /><Relationship Type="http://schemas.openxmlformats.org/officeDocument/2006/relationships/slide" Target="/ppt/slides/slide4.xml" Id="Rf74b5750571d4f93" /><Relationship Type="http://schemas.openxmlformats.org/officeDocument/2006/relationships/slide" Target="/ppt/slides/slide5.xml" Id="R9a12a9d8a2e744c3" /><Relationship Type="http://schemas.openxmlformats.org/officeDocument/2006/relationships/slide" Target="/ppt/slides/slide6.xml" Id="R13711c2ba0354fe3" /><Relationship Type="http://schemas.openxmlformats.org/officeDocument/2006/relationships/slide" Target="/ppt/slides/slide7.xml" Id="Radf575b9a28a43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96a1502fa64c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6798bcc874e14" /><Relationship Type="http://schemas.openxmlformats.org/officeDocument/2006/relationships/theme" Target="/ppt/slideMasters/theme/theme1.xml" Id="R6eabfe68bb7740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36798bcc874e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fc244fa9047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c5d0c6cdd46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f002d7e314d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a8e4eb4ad4f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b97c61c5d44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c56238bd24c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b713a488745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KINGS-BAY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KINGS-BAY AS ble etablert [år] og holder til i Leinøy.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170 073 457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71 854 786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72 107 407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466 450 720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665 678 509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 BAY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Sævik, Myrane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