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34965238b040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141dc147bc4fe9"/>
  </p:sldMasterIdLst>
  <p:sldIdLst>
    <p:sldId xmlns:r="http://schemas.openxmlformats.org/officeDocument/2006/relationships" id="256" r:id="R69a08f65e9064bcf"/>
    <p:sldId xmlns:r="http://schemas.openxmlformats.org/officeDocument/2006/relationships" id="257" r:id="Rb5c365d8c40f4dc7"/>
    <p:sldId xmlns:r="http://schemas.openxmlformats.org/officeDocument/2006/relationships" id="258" r:id="R6dc2afcfb0de4a3d"/>
    <p:sldId xmlns:r="http://schemas.openxmlformats.org/officeDocument/2006/relationships" id="259" r:id="R66fd5a89542342c9"/>
    <p:sldId xmlns:r="http://schemas.openxmlformats.org/officeDocument/2006/relationships" id="260" r:id="R7a5f690573324cf1"/>
    <p:sldId xmlns:r="http://schemas.openxmlformats.org/officeDocument/2006/relationships" id="261" r:id="R653d1968c5c04f9a"/>
    <p:sldId xmlns:r="http://schemas.openxmlformats.org/officeDocument/2006/relationships" id="262" r:id="R668f05d71b4b43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141dc147bc4fe9" /><Relationship Type="http://schemas.openxmlformats.org/officeDocument/2006/relationships/slide" Target="/ppt/slides/slide1.xml" Id="R69a08f65e9064bcf" /><Relationship Type="http://schemas.openxmlformats.org/officeDocument/2006/relationships/slide" Target="/ppt/slides/slide2.xml" Id="Rb5c365d8c40f4dc7" /><Relationship Type="http://schemas.openxmlformats.org/officeDocument/2006/relationships/slide" Target="/ppt/slides/slide3.xml" Id="R6dc2afcfb0de4a3d" /><Relationship Type="http://schemas.openxmlformats.org/officeDocument/2006/relationships/slide" Target="/ppt/slides/slide4.xml" Id="R66fd5a89542342c9" /><Relationship Type="http://schemas.openxmlformats.org/officeDocument/2006/relationships/slide" Target="/ppt/slides/slide5.xml" Id="R7a5f690573324cf1" /><Relationship Type="http://schemas.openxmlformats.org/officeDocument/2006/relationships/slide" Target="/ppt/slides/slide6.xml" Id="R653d1968c5c04f9a" /><Relationship Type="http://schemas.openxmlformats.org/officeDocument/2006/relationships/slide" Target="/ppt/slides/slide7.xml" Id="R668f05d71b4b43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52fcb2b8c4a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fefe3969740b9" /><Relationship Type="http://schemas.openxmlformats.org/officeDocument/2006/relationships/theme" Target="/ppt/slideMasters/theme/theme1.xml" Id="Rb1601b9784ca44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7fefe3969740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7a03ac7cd4f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f32bec09944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e1a55e54c46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8f6fd50ee4a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4fa4da40840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ed177bb934d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96ecb5e4e4e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KINGS-BAY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KINGS-BAY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170 073 457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71 854 786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72 107 407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466 450 720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665 678 509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KINGS BAY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Sævik, Myrane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