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8f61905fd41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18840e169c4378"/>
  </p:sldMasterIdLst>
  <p:sldIdLst>
    <p:sldId xmlns:r="http://schemas.openxmlformats.org/officeDocument/2006/relationships" id="256" r:id="Ra68886c689a74eee"/>
    <p:sldId xmlns:r="http://schemas.openxmlformats.org/officeDocument/2006/relationships" id="257" r:id="R1cfd132f2bba415c"/>
    <p:sldId xmlns:r="http://schemas.openxmlformats.org/officeDocument/2006/relationships" id="258" r:id="R5acc756238444ccd"/>
    <p:sldId xmlns:r="http://schemas.openxmlformats.org/officeDocument/2006/relationships" id="259" r:id="Rf75f58df7bb44c0b"/>
    <p:sldId xmlns:r="http://schemas.openxmlformats.org/officeDocument/2006/relationships" id="260" r:id="Ra9683f929f744293"/>
    <p:sldId xmlns:r="http://schemas.openxmlformats.org/officeDocument/2006/relationships" id="261" r:id="R2d2b3573f64a4d70"/>
    <p:sldId xmlns:r="http://schemas.openxmlformats.org/officeDocument/2006/relationships" id="262" r:id="R91f31691eb0340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8840e169c4378" /><Relationship Type="http://schemas.openxmlformats.org/officeDocument/2006/relationships/slide" Target="/ppt/slides/slide1.xml" Id="Ra68886c689a74eee" /><Relationship Type="http://schemas.openxmlformats.org/officeDocument/2006/relationships/slide" Target="/ppt/slides/slide2.xml" Id="R1cfd132f2bba415c" /><Relationship Type="http://schemas.openxmlformats.org/officeDocument/2006/relationships/slide" Target="/ppt/slides/slide3.xml" Id="R5acc756238444ccd" /><Relationship Type="http://schemas.openxmlformats.org/officeDocument/2006/relationships/slide" Target="/ppt/slides/slide4.xml" Id="Rf75f58df7bb44c0b" /><Relationship Type="http://schemas.openxmlformats.org/officeDocument/2006/relationships/slide" Target="/ppt/slides/slide5.xml" Id="Ra9683f929f744293" /><Relationship Type="http://schemas.openxmlformats.org/officeDocument/2006/relationships/slide" Target="/ppt/slides/slide6.xml" Id="R2d2b3573f64a4d70" /><Relationship Type="http://schemas.openxmlformats.org/officeDocument/2006/relationships/slide" Target="/ppt/slides/slide7.xml" Id="R91f31691eb0340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86ffebdc2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bb1f54510440a" /><Relationship Type="http://schemas.openxmlformats.org/officeDocument/2006/relationships/theme" Target="/ppt/slideMasters/theme/theme1.xml" Id="R2db3c22ad34744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bb1f54510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6f600077f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869b6d17346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28828fc3a4e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9f513a6b943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600464fcf4e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84ac76e424d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f6a8b415e42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BOVIND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BOVIND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555 184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4 934 551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5 163 359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FURUSETH ANDERS BOVIND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