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7bf51e8ddb4e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80d1e4d3154001"/>
  </p:sldMasterIdLst>
  <p:sldIdLst>
    <p:sldId xmlns:r="http://schemas.openxmlformats.org/officeDocument/2006/relationships" id="256" r:id="Re464462958664166"/>
    <p:sldId xmlns:r="http://schemas.openxmlformats.org/officeDocument/2006/relationships" id="257" r:id="R9a5f78be514841e3"/>
    <p:sldId xmlns:r="http://schemas.openxmlformats.org/officeDocument/2006/relationships" id="258" r:id="Rf9b62bf7539a4932"/>
    <p:sldId xmlns:r="http://schemas.openxmlformats.org/officeDocument/2006/relationships" id="259" r:id="R4d91e8ce2e5b4cd4"/>
    <p:sldId xmlns:r="http://schemas.openxmlformats.org/officeDocument/2006/relationships" id="260" r:id="R94fb9a612d92420f"/>
    <p:sldId xmlns:r="http://schemas.openxmlformats.org/officeDocument/2006/relationships" id="261" r:id="R9bff481f940a4fad"/>
    <p:sldId xmlns:r="http://schemas.openxmlformats.org/officeDocument/2006/relationships" id="262" r:id="R91e1533f963149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80d1e4d3154001" /><Relationship Type="http://schemas.openxmlformats.org/officeDocument/2006/relationships/slide" Target="/ppt/slides/slide1.xml" Id="Re464462958664166" /><Relationship Type="http://schemas.openxmlformats.org/officeDocument/2006/relationships/slide" Target="/ppt/slides/slide2.xml" Id="R9a5f78be514841e3" /><Relationship Type="http://schemas.openxmlformats.org/officeDocument/2006/relationships/slide" Target="/ppt/slides/slide3.xml" Id="Rf9b62bf7539a4932" /><Relationship Type="http://schemas.openxmlformats.org/officeDocument/2006/relationships/slide" Target="/ppt/slides/slide4.xml" Id="R4d91e8ce2e5b4cd4" /><Relationship Type="http://schemas.openxmlformats.org/officeDocument/2006/relationships/slide" Target="/ppt/slides/slide5.xml" Id="R94fb9a612d92420f" /><Relationship Type="http://schemas.openxmlformats.org/officeDocument/2006/relationships/slide" Target="/ppt/slides/slide6.xml" Id="R9bff481f940a4fad" /><Relationship Type="http://schemas.openxmlformats.org/officeDocument/2006/relationships/slide" Target="/ppt/slides/slide7.xml" Id="R91e1533f963149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5e98fdcee74e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e48c3f3f84c50" /><Relationship Type="http://schemas.openxmlformats.org/officeDocument/2006/relationships/theme" Target="/ppt/slideMasters/theme/theme1.xml" Id="R5f43530bcea549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1e48c3f3f84c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931b9a6c740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274c110a54a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15b97c67d42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bc8d8fb7a45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7c82621694e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a23f54c6240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b8140ada14c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SERVICE BN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 BN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SERVICE BN BYGG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 BN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 BN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 BN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11 365 345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904 751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715 833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5 557 670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7 904 365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 BN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 BYGG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POK HOLDING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 BN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Fossegrenda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917 840 946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 BN BYGG AS</a:t>
            </a:r>
          </a:p>
        </p:txBody>
      </p:sp>
    </p:spTree>
  </p:cSld>
  <p:clrMapOvr>
    <a:masterClrMapping xmlns:a="http://schemas.openxmlformats.org/drawingml/2006/main"/>
  </p:clrMapOvr>
</p:sld>
</file>