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f80c0429e745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069f74c4654a7d"/>
  </p:sldMasterIdLst>
  <p:sldIdLst>
    <p:sldId xmlns:r="http://schemas.openxmlformats.org/officeDocument/2006/relationships" id="256" r:id="R07a8449c00664c56"/>
    <p:sldId xmlns:r="http://schemas.openxmlformats.org/officeDocument/2006/relationships" id="257" r:id="Ra4dbf1cde9254a9d"/>
    <p:sldId xmlns:r="http://schemas.openxmlformats.org/officeDocument/2006/relationships" id="258" r:id="R4bc7068d66f64c38"/>
    <p:sldId xmlns:r="http://schemas.openxmlformats.org/officeDocument/2006/relationships" id="259" r:id="R737074fa52db470e"/>
    <p:sldId xmlns:r="http://schemas.openxmlformats.org/officeDocument/2006/relationships" id="260" r:id="R2681fc554e594820"/>
    <p:sldId xmlns:r="http://schemas.openxmlformats.org/officeDocument/2006/relationships" id="261" r:id="R15c20bbf9f1d4bfb"/>
    <p:sldId xmlns:r="http://schemas.openxmlformats.org/officeDocument/2006/relationships" id="262" r:id="Rb91e7a3ecbc240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069f74c4654a7d" /><Relationship Type="http://schemas.openxmlformats.org/officeDocument/2006/relationships/slide" Target="/ppt/slides/slide1.xml" Id="R07a8449c00664c56" /><Relationship Type="http://schemas.openxmlformats.org/officeDocument/2006/relationships/slide" Target="/ppt/slides/slide2.xml" Id="Ra4dbf1cde9254a9d" /><Relationship Type="http://schemas.openxmlformats.org/officeDocument/2006/relationships/slide" Target="/ppt/slides/slide3.xml" Id="R4bc7068d66f64c38" /><Relationship Type="http://schemas.openxmlformats.org/officeDocument/2006/relationships/slide" Target="/ppt/slides/slide4.xml" Id="R737074fa52db470e" /><Relationship Type="http://schemas.openxmlformats.org/officeDocument/2006/relationships/slide" Target="/ppt/slides/slide5.xml" Id="R2681fc554e594820" /><Relationship Type="http://schemas.openxmlformats.org/officeDocument/2006/relationships/slide" Target="/ppt/slides/slide6.xml" Id="R15c20bbf9f1d4bfb" /><Relationship Type="http://schemas.openxmlformats.org/officeDocument/2006/relationships/slide" Target="/ppt/slides/slide7.xml" Id="Rb91e7a3ecbc240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fb9b2dbe974b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63de1119e4d7f" /><Relationship Type="http://schemas.openxmlformats.org/officeDocument/2006/relationships/theme" Target="/ppt/slideMasters/theme/theme1.xml" Id="Rb6e09cb739db4b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563de1119e4d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db13dbf8a42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38d768cac4b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e7ee239884e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42fe4bf1041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e4ec91b234f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8f2e909174f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9eab667f6048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6 684 988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−1 064 837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−1 223 700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−1 193 728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10 653 596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917 840 997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AS</a:t>
            </a:r>
          </a:p>
        </p:txBody>
      </p:sp>
    </p:spTree>
  </p:cSld>
  <p:clrMapOvr>
    <a:masterClrMapping xmlns:a="http://schemas.openxmlformats.org/drawingml/2006/main"/>
  </p:clrMapOvr>
</p:sld>
</file>