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e3aceddeb346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f7a8099b944d63"/>
  </p:sldMasterIdLst>
  <p:sldIdLst>
    <p:sldId xmlns:r="http://schemas.openxmlformats.org/officeDocument/2006/relationships" id="256" r:id="Rf0085cb955fd4721"/>
    <p:sldId xmlns:r="http://schemas.openxmlformats.org/officeDocument/2006/relationships" id="257" r:id="Rcb045ffc1db64a4a"/>
    <p:sldId xmlns:r="http://schemas.openxmlformats.org/officeDocument/2006/relationships" id="258" r:id="Re563cfa44c474e59"/>
    <p:sldId xmlns:r="http://schemas.openxmlformats.org/officeDocument/2006/relationships" id="259" r:id="R48628b7cb36445f5"/>
    <p:sldId xmlns:r="http://schemas.openxmlformats.org/officeDocument/2006/relationships" id="260" r:id="R989ad43cc2494ed4"/>
    <p:sldId xmlns:r="http://schemas.openxmlformats.org/officeDocument/2006/relationships" id="261" r:id="R98db6a94fef84a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f7a8099b944d63" /><Relationship Type="http://schemas.openxmlformats.org/officeDocument/2006/relationships/slide" Target="/ppt/slides/slide1.xml" Id="Rf0085cb955fd4721" /><Relationship Type="http://schemas.openxmlformats.org/officeDocument/2006/relationships/slide" Target="/ppt/slides/slide2.xml" Id="Rcb045ffc1db64a4a" /><Relationship Type="http://schemas.openxmlformats.org/officeDocument/2006/relationships/slide" Target="/ppt/slides/slide3.xml" Id="Re563cfa44c474e59" /><Relationship Type="http://schemas.openxmlformats.org/officeDocument/2006/relationships/slide" Target="/ppt/slides/slide4.xml" Id="R48628b7cb36445f5" /><Relationship Type="http://schemas.openxmlformats.org/officeDocument/2006/relationships/slide" Target="/ppt/slides/slide5.xml" Id="R989ad43cc2494ed4" /><Relationship Type="http://schemas.openxmlformats.org/officeDocument/2006/relationships/slide" Target="/ppt/slides/slide6.xml" Id="R98db6a94fef84a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c4ee8672f54b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3e6fd6cef452b" /><Relationship Type="http://schemas.openxmlformats.org/officeDocument/2006/relationships/theme" Target="/ppt/slideMasters/theme/theme1.xml" Id="R74182dd5308d45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53e6fd6cef45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fae8ffeaa64a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4fdb5fd94a409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62c1ee7c514c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58573e4f614b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2fb0eee41048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d52611b81640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A-R HELGEMO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Arnt Roar Helgemo, Singsås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7387 Singsås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917 841 012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A-R HELGEMO HOLDING AS</a:t>
            </a:r>
          </a:p>
        </p:txBody>
      </p:sp>
    </p:spTree>
  </p:cSld>
  <p:clrMapOvr>
    <a:masterClrMapping xmlns:a="http://schemas.openxmlformats.org/drawingml/2006/main"/>
  </p:clrMapOvr>
</p:sld>
</file>