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dd4717572e4f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12aef94bd94439"/>
  </p:sldMasterIdLst>
  <p:sldIdLst>
    <p:sldId xmlns:r="http://schemas.openxmlformats.org/officeDocument/2006/relationships" id="256" r:id="R8291d691c0f04d0f"/>
    <p:sldId xmlns:r="http://schemas.openxmlformats.org/officeDocument/2006/relationships" id="257" r:id="Rf254ac3ade8447a7"/>
    <p:sldId xmlns:r="http://schemas.openxmlformats.org/officeDocument/2006/relationships" id="258" r:id="R0a4afc0f19224833"/>
    <p:sldId xmlns:r="http://schemas.openxmlformats.org/officeDocument/2006/relationships" id="259" r:id="Rbf490bf828374405"/>
    <p:sldId xmlns:r="http://schemas.openxmlformats.org/officeDocument/2006/relationships" id="260" r:id="Rfa25778499c94792"/>
    <p:sldId xmlns:r="http://schemas.openxmlformats.org/officeDocument/2006/relationships" id="261" r:id="R88076f19e6014b01"/>
    <p:sldId xmlns:r="http://schemas.openxmlformats.org/officeDocument/2006/relationships" id="262" r:id="Rb7d3cf384e7746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12aef94bd94439" /><Relationship Type="http://schemas.openxmlformats.org/officeDocument/2006/relationships/slide" Target="/ppt/slides/slide1.xml" Id="R8291d691c0f04d0f" /><Relationship Type="http://schemas.openxmlformats.org/officeDocument/2006/relationships/slide" Target="/ppt/slides/slide2.xml" Id="Rf254ac3ade8447a7" /><Relationship Type="http://schemas.openxmlformats.org/officeDocument/2006/relationships/slide" Target="/ppt/slides/slide3.xml" Id="R0a4afc0f19224833" /><Relationship Type="http://schemas.openxmlformats.org/officeDocument/2006/relationships/slide" Target="/ppt/slides/slide4.xml" Id="Rbf490bf828374405" /><Relationship Type="http://schemas.openxmlformats.org/officeDocument/2006/relationships/slide" Target="/ppt/slides/slide5.xml" Id="Rfa25778499c94792" /><Relationship Type="http://schemas.openxmlformats.org/officeDocument/2006/relationships/slide" Target="/ppt/slides/slide6.xml" Id="R88076f19e6014b01" /><Relationship Type="http://schemas.openxmlformats.org/officeDocument/2006/relationships/slide" Target="/ppt/slides/slide7.xml" Id="Rb7d3cf384e7746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0e84575ed14b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95068994a24f59" /><Relationship Type="http://schemas.openxmlformats.org/officeDocument/2006/relationships/theme" Target="/ppt/slideMasters/theme/theme1.xml" Id="Rd39b4d4b195b49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395068994a24f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3b1a4c151d48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635cd1e8f344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dc3dbfec9245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f9b35cbdf4f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5ac42930543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620ce9ed9343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489a6ad0d347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A-R HELGEMO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A-R HELGEMO HOLDING AS ble etablert [år] og holder til i Singsås.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482 094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679 656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ARNT ROAR HELGEMO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Arnt Roar Helgemo, Singsås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7387 Singsås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917 841 012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