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000f7657b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08e52bc324c1e"/>
  </p:sldMasterIdLst>
  <p:sldIdLst>
    <p:sldId xmlns:r="http://schemas.openxmlformats.org/officeDocument/2006/relationships" id="256" r:id="R4f90169945d34801"/>
    <p:sldId xmlns:r="http://schemas.openxmlformats.org/officeDocument/2006/relationships" id="257" r:id="Rd3ff77e0a3d348f1"/>
    <p:sldId xmlns:r="http://schemas.openxmlformats.org/officeDocument/2006/relationships" id="258" r:id="R57fc941b0f224689"/>
    <p:sldId xmlns:r="http://schemas.openxmlformats.org/officeDocument/2006/relationships" id="259" r:id="R7cd863580e6442d8"/>
    <p:sldId xmlns:r="http://schemas.openxmlformats.org/officeDocument/2006/relationships" id="260" r:id="Rbddc0d93e7204a15"/>
    <p:sldId xmlns:r="http://schemas.openxmlformats.org/officeDocument/2006/relationships" id="261" r:id="Rdbcf706df4834967"/>
    <p:sldId xmlns:r="http://schemas.openxmlformats.org/officeDocument/2006/relationships" id="262" r:id="Rd46ee573e22b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8e52bc324c1e" /><Relationship Type="http://schemas.openxmlformats.org/officeDocument/2006/relationships/slide" Target="/ppt/slides/slide1.xml" Id="R4f90169945d34801" /><Relationship Type="http://schemas.openxmlformats.org/officeDocument/2006/relationships/slide" Target="/ppt/slides/slide2.xml" Id="Rd3ff77e0a3d348f1" /><Relationship Type="http://schemas.openxmlformats.org/officeDocument/2006/relationships/slide" Target="/ppt/slides/slide3.xml" Id="R57fc941b0f224689" /><Relationship Type="http://schemas.openxmlformats.org/officeDocument/2006/relationships/slide" Target="/ppt/slides/slide4.xml" Id="R7cd863580e6442d8" /><Relationship Type="http://schemas.openxmlformats.org/officeDocument/2006/relationships/slide" Target="/ppt/slides/slide5.xml" Id="Rbddc0d93e7204a15" /><Relationship Type="http://schemas.openxmlformats.org/officeDocument/2006/relationships/slide" Target="/ppt/slides/slide6.xml" Id="Rdbcf706df4834967" /><Relationship Type="http://schemas.openxmlformats.org/officeDocument/2006/relationships/slide" Target="/ppt/slides/slide7.xml" Id="Rd46ee573e22b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662de3bb1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2b81ab1de41e6" /><Relationship Type="http://schemas.openxmlformats.org/officeDocument/2006/relationships/theme" Target="/ppt/slideMasters/theme/theme1.xml" Id="Rc67d58fa9d56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2b81ab1de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a9a3a089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8e80226b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e6508ed5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c89566af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1cf15ed3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681f3d65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d7c7a57b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105 298 165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372 558 482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4 639 445 346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7 327 925 145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