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6e1b7a9fa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5969d7bb8440e"/>
  </p:sldMasterIdLst>
  <p:sldIdLst>
    <p:sldId xmlns:r="http://schemas.openxmlformats.org/officeDocument/2006/relationships" id="256" r:id="R79d621c2e585492f"/>
    <p:sldId xmlns:r="http://schemas.openxmlformats.org/officeDocument/2006/relationships" id="257" r:id="Re25c970f82794954"/>
    <p:sldId xmlns:r="http://schemas.openxmlformats.org/officeDocument/2006/relationships" id="258" r:id="Rbdf94707be014f6e"/>
    <p:sldId xmlns:r="http://schemas.openxmlformats.org/officeDocument/2006/relationships" id="259" r:id="R83afb291dcce4354"/>
    <p:sldId xmlns:r="http://schemas.openxmlformats.org/officeDocument/2006/relationships" id="260" r:id="R4967054bdd38484c"/>
    <p:sldId xmlns:r="http://schemas.openxmlformats.org/officeDocument/2006/relationships" id="261" r:id="R0ded5aa3500d4af6"/>
    <p:sldId xmlns:r="http://schemas.openxmlformats.org/officeDocument/2006/relationships" id="262" r:id="R4250aa982e84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5969d7bb8440e" /><Relationship Type="http://schemas.openxmlformats.org/officeDocument/2006/relationships/slide" Target="/ppt/slides/slide1.xml" Id="R79d621c2e585492f" /><Relationship Type="http://schemas.openxmlformats.org/officeDocument/2006/relationships/slide" Target="/ppt/slides/slide2.xml" Id="Re25c970f82794954" /><Relationship Type="http://schemas.openxmlformats.org/officeDocument/2006/relationships/slide" Target="/ppt/slides/slide3.xml" Id="Rbdf94707be014f6e" /><Relationship Type="http://schemas.openxmlformats.org/officeDocument/2006/relationships/slide" Target="/ppt/slides/slide4.xml" Id="R83afb291dcce4354" /><Relationship Type="http://schemas.openxmlformats.org/officeDocument/2006/relationships/slide" Target="/ppt/slides/slide5.xml" Id="R4967054bdd38484c" /><Relationship Type="http://schemas.openxmlformats.org/officeDocument/2006/relationships/slide" Target="/ppt/slides/slide6.xml" Id="R0ded5aa3500d4af6" /><Relationship Type="http://schemas.openxmlformats.org/officeDocument/2006/relationships/slide" Target="/ppt/slides/slide7.xml" Id="R4250aa982e84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719f90991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22490542748a8" /><Relationship Type="http://schemas.openxmlformats.org/officeDocument/2006/relationships/theme" Target="/ppt/slideMasters/theme/theme1.xml" Id="Rf74aaf8d20fa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224905427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62f58d30f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4fa1d3c6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e4b5187f8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e62d0d5043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fd945880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32a68ccf48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cff68d3a8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BOLIGHUS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3 255 801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BRUSKELAND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917 856 044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HOLDING AS</a:t>
            </a:r>
          </a:p>
        </p:txBody>
      </p:sp>
    </p:spTree>
  </p:cSld>
  <p:clrMapOvr>
    <a:masterClrMapping xmlns:a="http://schemas.openxmlformats.org/drawingml/2006/main"/>
  </p:clrMapOvr>
</p:sld>
</file>