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fb627a001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5b2ae681d74884"/>
  </p:sldMasterIdLst>
  <p:sldIdLst>
    <p:sldId xmlns:r="http://schemas.openxmlformats.org/officeDocument/2006/relationships" id="256" r:id="R7a2941a90efd4633"/>
    <p:sldId xmlns:r="http://schemas.openxmlformats.org/officeDocument/2006/relationships" id="257" r:id="Rf0a42ab225cf4ef1"/>
    <p:sldId xmlns:r="http://schemas.openxmlformats.org/officeDocument/2006/relationships" id="258" r:id="R4fb0a96a7a0d4550"/>
    <p:sldId xmlns:r="http://schemas.openxmlformats.org/officeDocument/2006/relationships" id="259" r:id="Rc2ee874ce5cc46e3"/>
    <p:sldId xmlns:r="http://schemas.openxmlformats.org/officeDocument/2006/relationships" id="260" r:id="Rb1d210715a4a4d15"/>
    <p:sldId xmlns:r="http://schemas.openxmlformats.org/officeDocument/2006/relationships" id="261" r:id="Rbe7c76e52cfb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b2ae681d74884" /><Relationship Type="http://schemas.openxmlformats.org/officeDocument/2006/relationships/slide" Target="/ppt/slides/slide1.xml" Id="R7a2941a90efd4633" /><Relationship Type="http://schemas.openxmlformats.org/officeDocument/2006/relationships/slide" Target="/ppt/slides/slide2.xml" Id="Rf0a42ab225cf4ef1" /><Relationship Type="http://schemas.openxmlformats.org/officeDocument/2006/relationships/slide" Target="/ppt/slides/slide3.xml" Id="R4fb0a96a7a0d4550" /><Relationship Type="http://schemas.openxmlformats.org/officeDocument/2006/relationships/slide" Target="/ppt/slides/slide4.xml" Id="Rc2ee874ce5cc46e3" /><Relationship Type="http://schemas.openxmlformats.org/officeDocument/2006/relationships/slide" Target="/ppt/slides/slide5.xml" Id="Rb1d210715a4a4d15" /><Relationship Type="http://schemas.openxmlformats.org/officeDocument/2006/relationships/slide" Target="/ppt/slides/slide6.xml" Id="Rbe7c76e52cfb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43c02704b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389001a4d4e6f" /><Relationship Type="http://schemas.openxmlformats.org/officeDocument/2006/relationships/theme" Target="/ppt/slideMasters/theme/theme1.xml" Id="Rbf2f0b1386d7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9389001a4d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9608dd07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c336f4ba248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8ab46d8d1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d27854c3c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1e4f4aed9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8ef6582ed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SVEIN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Mules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917 857 296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