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07ecee68741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e9071555f48fb"/>
  </p:sldMasterIdLst>
  <p:sldIdLst>
    <p:sldId xmlns:r="http://schemas.openxmlformats.org/officeDocument/2006/relationships" id="256" r:id="R0bfffa8003e44af4"/>
    <p:sldId xmlns:r="http://schemas.openxmlformats.org/officeDocument/2006/relationships" id="257" r:id="R93447a325e294e7f"/>
    <p:sldId xmlns:r="http://schemas.openxmlformats.org/officeDocument/2006/relationships" id="258" r:id="R92f6893f78f04343"/>
    <p:sldId xmlns:r="http://schemas.openxmlformats.org/officeDocument/2006/relationships" id="259" r:id="Raf869d78341b4695"/>
    <p:sldId xmlns:r="http://schemas.openxmlformats.org/officeDocument/2006/relationships" id="260" r:id="R16d7eea133354898"/>
    <p:sldId xmlns:r="http://schemas.openxmlformats.org/officeDocument/2006/relationships" id="261" r:id="R12c8b852463d4e6c"/>
    <p:sldId xmlns:r="http://schemas.openxmlformats.org/officeDocument/2006/relationships" id="262" r:id="Re9a50b7a11f1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e9071555f48fb" /><Relationship Type="http://schemas.openxmlformats.org/officeDocument/2006/relationships/slide" Target="/ppt/slides/slide1.xml" Id="R0bfffa8003e44af4" /><Relationship Type="http://schemas.openxmlformats.org/officeDocument/2006/relationships/slide" Target="/ppt/slides/slide2.xml" Id="R93447a325e294e7f" /><Relationship Type="http://schemas.openxmlformats.org/officeDocument/2006/relationships/slide" Target="/ppt/slides/slide3.xml" Id="R92f6893f78f04343" /><Relationship Type="http://schemas.openxmlformats.org/officeDocument/2006/relationships/slide" Target="/ppt/slides/slide4.xml" Id="Raf869d78341b4695" /><Relationship Type="http://schemas.openxmlformats.org/officeDocument/2006/relationships/slide" Target="/ppt/slides/slide5.xml" Id="R16d7eea133354898" /><Relationship Type="http://schemas.openxmlformats.org/officeDocument/2006/relationships/slide" Target="/ppt/slides/slide6.xml" Id="R12c8b852463d4e6c" /><Relationship Type="http://schemas.openxmlformats.org/officeDocument/2006/relationships/slide" Target="/ppt/slides/slide7.xml" Id="Re9a50b7a11f1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96d61ab36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39ff571994816" /><Relationship Type="http://schemas.openxmlformats.org/officeDocument/2006/relationships/theme" Target="/ppt/slideMasters/theme/theme1.xml" Id="R461f300f485e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39ff57199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fe804c0d8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3e210a32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6f86acd3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4393895e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c4986769b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22df07d9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92d214f83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SVEIN ANDERSEN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SVEIN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SVEIN ANDERSEN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SVEIN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SVEIN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SVEIN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9 824 757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5 113 171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SVEIN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SVEIN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SVEIN ANDERSEN AS</a:t>
            </a:r>
          </a:p>
        </p:txBody>
      </p:sp>
    </p:spTree>
  </p:cSld>
  <p:clrMapOvr>
    <a:masterClrMapping xmlns:a="http://schemas.openxmlformats.org/drawingml/2006/main"/>
  </p:clrMapOvr>
</p:sld>
</file>