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1f4efe4c4c4cc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58efb35c784fb5"/>
  </p:sldMasterIdLst>
  <p:sldIdLst>
    <p:sldId xmlns:r="http://schemas.openxmlformats.org/officeDocument/2006/relationships" id="256" r:id="Rfa4ad3f04e534fab"/>
    <p:sldId xmlns:r="http://schemas.openxmlformats.org/officeDocument/2006/relationships" id="257" r:id="R081bdd976ab84ec8"/>
    <p:sldId xmlns:r="http://schemas.openxmlformats.org/officeDocument/2006/relationships" id="258" r:id="Rb5c5a69f3090430d"/>
    <p:sldId xmlns:r="http://schemas.openxmlformats.org/officeDocument/2006/relationships" id="259" r:id="Rf86cc899af334be0"/>
    <p:sldId xmlns:r="http://schemas.openxmlformats.org/officeDocument/2006/relationships" id="260" r:id="R1db455a480ee4101"/>
    <p:sldId xmlns:r="http://schemas.openxmlformats.org/officeDocument/2006/relationships" id="261" r:id="R9a5fc56f217948b8"/>
    <p:sldId xmlns:r="http://schemas.openxmlformats.org/officeDocument/2006/relationships" id="262" r:id="R26e47fb7e9ca46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58efb35c784fb5" /><Relationship Type="http://schemas.openxmlformats.org/officeDocument/2006/relationships/slide" Target="/ppt/slides/slide1.xml" Id="Rfa4ad3f04e534fab" /><Relationship Type="http://schemas.openxmlformats.org/officeDocument/2006/relationships/slide" Target="/ppt/slides/slide2.xml" Id="R081bdd976ab84ec8" /><Relationship Type="http://schemas.openxmlformats.org/officeDocument/2006/relationships/slide" Target="/ppt/slides/slide3.xml" Id="Rb5c5a69f3090430d" /><Relationship Type="http://schemas.openxmlformats.org/officeDocument/2006/relationships/slide" Target="/ppt/slides/slide4.xml" Id="Rf86cc899af334be0" /><Relationship Type="http://schemas.openxmlformats.org/officeDocument/2006/relationships/slide" Target="/ppt/slides/slide5.xml" Id="R1db455a480ee4101" /><Relationship Type="http://schemas.openxmlformats.org/officeDocument/2006/relationships/slide" Target="/ppt/slides/slide6.xml" Id="R9a5fc56f217948b8" /><Relationship Type="http://schemas.openxmlformats.org/officeDocument/2006/relationships/slide" Target="/ppt/slides/slide7.xml" Id="R26e47fb7e9ca46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d37621d9f04c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b144691d414683" /><Relationship Type="http://schemas.openxmlformats.org/officeDocument/2006/relationships/theme" Target="/ppt/slideMasters/theme/theme1.xml" Id="R8bb8b950a2954d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b144691d4146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e230ea185746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3f9da59bdd4bf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198e977836432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0e3239f062457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d18baf6dfe483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52e576e0c2427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2df6f26875416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KRIHER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KRIHER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KRIHER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KRIHER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KRIHER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KRIHER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−8 103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−108 101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KRIHER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KRISTOFFER AKSE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KRIHER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Stortorvet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917 860 971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KRIHER INVEST AS</a:t>
            </a:r>
          </a:p>
        </p:txBody>
      </p:sp>
    </p:spTree>
  </p:cSld>
  <p:clrMapOvr>
    <a:masterClrMapping xmlns:a="http://schemas.openxmlformats.org/drawingml/2006/main"/>
  </p:clrMapOvr>
</p:sld>
</file>