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4b7ee245f645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4d41777b724961"/>
  </p:sldMasterIdLst>
  <p:sldIdLst>
    <p:sldId xmlns:r="http://schemas.openxmlformats.org/officeDocument/2006/relationships" id="256" r:id="R68505d1476494a74"/>
    <p:sldId xmlns:r="http://schemas.openxmlformats.org/officeDocument/2006/relationships" id="257" r:id="Rcfc94ab4895b4f2c"/>
    <p:sldId xmlns:r="http://schemas.openxmlformats.org/officeDocument/2006/relationships" id="258" r:id="R01446f60ed80400f"/>
    <p:sldId xmlns:r="http://schemas.openxmlformats.org/officeDocument/2006/relationships" id="259" r:id="R46ff61b345154ffe"/>
    <p:sldId xmlns:r="http://schemas.openxmlformats.org/officeDocument/2006/relationships" id="260" r:id="R7954dfa3852544b9"/>
    <p:sldId xmlns:r="http://schemas.openxmlformats.org/officeDocument/2006/relationships" id="261" r:id="R11776895f8884a31"/>
    <p:sldId xmlns:r="http://schemas.openxmlformats.org/officeDocument/2006/relationships" id="262" r:id="R8b2998d8c7244c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4d41777b724961" /><Relationship Type="http://schemas.openxmlformats.org/officeDocument/2006/relationships/slide" Target="/ppt/slides/slide1.xml" Id="R68505d1476494a74" /><Relationship Type="http://schemas.openxmlformats.org/officeDocument/2006/relationships/slide" Target="/ppt/slides/slide2.xml" Id="Rcfc94ab4895b4f2c" /><Relationship Type="http://schemas.openxmlformats.org/officeDocument/2006/relationships/slide" Target="/ppt/slides/slide3.xml" Id="R01446f60ed80400f" /><Relationship Type="http://schemas.openxmlformats.org/officeDocument/2006/relationships/slide" Target="/ppt/slides/slide4.xml" Id="R46ff61b345154ffe" /><Relationship Type="http://schemas.openxmlformats.org/officeDocument/2006/relationships/slide" Target="/ppt/slides/slide5.xml" Id="R7954dfa3852544b9" /><Relationship Type="http://schemas.openxmlformats.org/officeDocument/2006/relationships/slide" Target="/ppt/slides/slide6.xml" Id="R11776895f8884a31" /><Relationship Type="http://schemas.openxmlformats.org/officeDocument/2006/relationships/slide" Target="/ppt/slides/slide7.xml" Id="R8b2998d8c7244c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d26299654141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e533a43f4459f" /><Relationship Type="http://schemas.openxmlformats.org/officeDocument/2006/relationships/theme" Target="/ppt/slideMasters/theme/theme1.xml" Id="Rce0585eeb72040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ee533a43f445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02053bab74c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4babe21f844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00f3170e342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d08770ffb4f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5e96ef5e54b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214ce65b144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6e9e13b1046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GEILOGRUPPEN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GEILOGRUPPEN AS ble etablert [år] og holder til i Geilo.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4 986 739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−5 019 492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9 495 024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684 822 827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1 165 737 089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MERKANTILBYGG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Bakkestølvegen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3580 Geilo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917 861 900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GEILOGRUPPEN AS</a:t>
            </a:r>
          </a:p>
        </p:txBody>
      </p:sp>
    </p:spTree>
  </p:cSld>
  <p:clrMapOvr>
    <a:masterClrMapping xmlns:a="http://schemas.openxmlformats.org/drawingml/2006/main"/>
  </p:clrMapOvr>
</p:sld>
</file>