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9af2e7f13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03c4a92154a2b"/>
  </p:sldMasterIdLst>
  <p:sldIdLst>
    <p:sldId xmlns:r="http://schemas.openxmlformats.org/officeDocument/2006/relationships" id="256" r:id="R7d7ef55ce4e944b8"/>
    <p:sldId xmlns:r="http://schemas.openxmlformats.org/officeDocument/2006/relationships" id="257" r:id="R918519f94ca94d4b"/>
    <p:sldId xmlns:r="http://schemas.openxmlformats.org/officeDocument/2006/relationships" id="258" r:id="Rdf8b7aae415542ae"/>
    <p:sldId xmlns:r="http://schemas.openxmlformats.org/officeDocument/2006/relationships" id="259" r:id="Rcb7af7a240fe4373"/>
    <p:sldId xmlns:r="http://schemas.openxmlformats.org/officeDocument/2006/relationships" id="260" r:id="Rd92213d3849a4248"/>
    <p:sldId xmlns:r="http://schemas.openxmlformats.org/officeDocument/2006/relationships" id="261" r:id="R2e7ff20c0a6a4cde"/>
    <p:sldId xmlns:r="http://schemas.openxmlformats.org/officeDocument/2006/relationships" id="262" r:id="R578bfaad106f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03c4a92154a2b" /><Relationship Type="http://schemas.openxmlformats.org/officeDocument/2006/relationships/slide" Target="/ppt/slides/slide1.xml" Id="R7d7ef55ce4e944b8" /><Relationship Type="http://schemas.openxmlformats.org/officeDocument/2006/relationships/slide" Target="/ppt/slides/slide2.xml" Id="R918519f94ca94d4b" /><Relationship Type="http://schemas.openxmlformats.org/officeDocument/2006/relationships/slide" Target="/ppt/slides/slide3.xml" Id="Rdf8b7aae415542ae" /><Relationship Type="http://schemas.openxmlformats.org/officeDocument/2006/relationships/slide" Target="/ppt/slides/slide4.xml" Id="Rcb7af7a240fe4373" /><Relationship Type="http://schemas.openxmlformats.org/officeDocument/2006/relationships/slide" Target="/ppt/slides/slide5.xml" Id="Rd92213d3849a4248" /><Relationship Type="http://schemas.openxmlformats.org/officeDocument/2006/relationships/slide" Target="/ppt/slides/slide6.xml" Id="R2e7ff20c0a6a4cde" /><Relationship Type="http://schemas.openxmlformats.org/officeDocument/2006/relationships/slide" Target="/ppt/slides/slide7.xml" Id="R578bfaad106f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4c9850a94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c56ba6f54d82" /><Relationship Type="http://schemas.openxmlformats.org/officeDocument/2006/relationships/theme" Target="/ppt/slideMasters/theme/theme1.xml" Id="R47f8f51b0729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cc56ba6f5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9c40590a3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1e51c68e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c2d139932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e210fda17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b472aa97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9544a76e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73e03e4c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ANGERMO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ANGERMO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ANGERMO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ANGERMO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Vestersidvegen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917 863 008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ANGERMO INVEST AS</a:t>
            </a:r>
          </a:p>
        </p:txBody>
      </p:sp>
    </p:spTree>
  </p:cSld>
  <p:clrMapOvr>
    <a:masterClrMapping xmlns:a="http://schemas.openxmlformats.org/drawingml/2006/main"/>
  </p:clrMapOvr>
</p:sld>
</file>