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e2443d6db742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0d8951c826401f"/>
  </p:sldMasterIdLst>
  <p:sldIdLst>
    <p:sldId xmlns:r="http://schemas.openxmlformats.org/officeDocument/2006/relationships" id="256" r:id="Rf3207c4fe7104946"/>
    <p:sldId xmlns:r="http://schemas.openxmlformats.org/officeDocument/2006/relationships" id="257" r:id="R6d4bb29c40544d7e"/>
    <p:sldId xmlns:r="http://schemas.openxmlformats.org/officeDocument/2006/relationships" id="258" r:id="R8b13e50a7517444b"/>
    <p:sldId xmlns:r="http://schemas.openxmlformats.org/officeDocument/2006/relationships" id="259" r:id="R64a7481fb0d54844"/>
    <p:sldId xmlns:r="http://schemas.openxmlformats.org/officeDocument/2006/relationships" id="260" r:id="Rc26d1cfb8798420c"/>
    <p:sldId xmlns:r="http://schemas.openxmlformats.org/officeDocument/2006/relationships" id="261" r:id="R6c3a7f2067164f02"/>
    <p:sldId xmlns:r="http://schemas.openxmlformats.org/officeDocument/2006/relationships" id="262" r:id="R043b64b6262347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0d8951c826401f" /><Relationship Type="http://schemas.openxmlformats.org/officeDocument/2006/relationships/slide" Target="/ppt/slides/slide1.xml" Id="Rf3207c4fe7104946" /><Relationship Type="http://schemas.openxmlformats.org/officeDocument/2006/relationships/slide" Target="/ppt/slides/slide2.xml" Id="R6d4bb29c40544d7e" /><Relationship Type="http://schemas.openxmlformats.org/officeDocument/2006/relationships/slide" Target="/ppt/slides/slide3.xml" Id="R8b13e50a7517444b" /><Relationship Type="http://schemas.openxmlformats.org/officeDocument/2006/relationships/slide" Target="/ppt/slides/slide4.xml" Id="R64a7481fb0d54844" /><Relationship Type="http://schemas.openxmlformats.org/officeDocument/2006/relationships/slide" Target="/ppt/slides/slide5.xml" Id="Rc26d1cfb8798420c" /><Relationship Type="http://schemas.openxmlformats.org/officeDocument/2006/relationships/slide" Target="/ppt/slides/slide6.xml" Id="R6c3a7f2067164f02" /><Relationship Type="http://schemas.openxmlformats.org/officeDocument/2006/relationships/slide" Target="/ppt/slides/slide7.xml" Id="R043b64b6262347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6a6842642448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61092f82d6460f" /><Relationship Type="http://schemas.openxmlformats.org/officeDocument/2006/relationships/theme" Target="/ppt/slideMasters/theme/theme1.xml" Id="R77637e4c3a7748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61092f82d646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fcefe084643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63be74bb04b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a75a725f546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fd04bfd1942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eb9cb74a046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1f65369f44a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04feb849a49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FMH 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FMH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FMH DRIFT AS ble etablert [år] og holder til i Finnsnes.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FMH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FMH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FMH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270 980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−2 117 295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5 257 026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86 888 477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87 137 889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FMH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MAGNE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FMH 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Frank Magne Hansen, Sandvikveien 27B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9300 Finnsnes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917 864 640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FMH DRIFT AS</a:t>
            </a:r>
          </a:p>
        </p:txBody>
      </p:sp>
    </p:spTree>
  </p:cSld>
  <p:clrMapOvr>
    <a:masterClrMapping xmlns:a="http://schemas.openxmlformats.org/drawingml/2006/main"/>
  </p:clrMapOvr>
</p:sld>
</file>