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479b73ae6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c378f610f4cd6"/>
  </p:sldMasterIdLst>
  <p:sldIdLst>
    <p:sldId xmlns:r="http://schemas.openxmlformats.org/officeDocument/2006/relationships" id="256" r:id="Rbf632ccadcb14600"/>
    <p:sldId xmlns:r="http://schemas.openxmlformats.org/officeDocument/2006/relationships" id="257" r:id="Rb906ad9afdc14429"/>
    <p:sldId xmlns:r="http://schemas.openxmlformats.org/officeDocument/2006/relationships" id="258" r:id="Ra838afa63d45496f"/>
    <p:sldId xmlns:r="http://schemas.openxmlformats.org/officeDocument/2006/relationships" id="259" r:id="R9c9a31eeb6594e40"/>
    <p:sldId xmlns:r="http://schemas.openxmlformats.org/officeDocument/2006/relationships" id="260" r:id="R56cca4563ae6458c"/>
    <p:sldId xmlns:r="http://schemas.openxmlformats.org/officeDocument/2006/relationships" id="261" r:id="Rc39863d4e66644dc"/>
    <p:sldId xmlns:r="http://schemas.openxmlformats.org/officeDocument/2006/relationships" id="262" r:id="R0ba2d7f7744a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c378f610f4cd6" /><Relationship Type="http://schemas.openxmlformats.org/officeDocument/2006/relationships/slide" Target="/ppt/slides/slide1.xml" Id="Rbf632ccadcb14600" /><Relationship Type="http://schemas.openxmlformats.org/officeDocument/2006/relationships/slide" Target="/ppt/slides/slide2.xml" Id="Rb906ad9afdc14429" /><Relationship Type="http://schemas.openxmlformats.org/officeDocument/2006/relationships/slide" Target="/ppt/slides/slide3.xml" Id="Ra838afa63d45496f" /><Relationship Type="http://schemas.openxmlformats.org/officeDocument/2006/relationships/slide" Target="/ppt/slides/slide4.xml" Id="R9c9a31eeb6594e40" /><Relationship Type="http://schemas.openxmlformats.org/officeDocument/2006/relationships/slide" Target="/ppt/slides/slide5.xml" Id="R56cca4563ae6458c" /><Relationship Type="http://schemas.openxmlformats.org/officeDocument/2006/relationships/slide" Target="/ppt/slides/slide6.xml" Id="Rc39863d4e66644dc" /><Relationship Type="http://schemas.openxmlformats.org/officeDocument/2006/relationships/slide" Target="/ppt/slides/slide7.xml" Id="R0ba2d7f7744a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c83a300c4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d61dfee24b26" /><Relationship Type="http://schemas.openxmlformats.org/officeDocument/2006/relationships/theme" Target="/ppt/slideMasters/theme/theme1.xml" Id="R9e4760826610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4d61dfee2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3e2186f1e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a54a7b8ea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7ee7540d2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f03e1d1ec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5b0169f2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e339664cd41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628a2ee6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R INCORONATO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R INCORONATO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44 015 022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591 561 511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629 965 489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104, Norsea Base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917 865 175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R INCORONATO AS</a:t>
            </a:r>
          </a:p>
        </p:txBody>
      </p:sp>
    </p:spTree>
  </p:cSld>
  <p:clrMapOvr>
    <a:masterClrMapping xmlns:a="http://schemas.openxmlformats.org/drawingml/2006/main"/>
  </p:clrMapOvr>
</p:sld>
</file>